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png" ContentType="image/png"/>
  <Default Extension="xml" ContentType="application/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1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3.xml"/>
  <Override ContentType="application/vnd.openxmlformats-officedocument.theme+xml" PartName="/ppt/theme/theme2.xml"/>
  <Override ContentType="application/vnd.openxmlformats-officedocument.theme+xml" PartName="/ppt/theme/theme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16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2.xml"/>
  <Override ContentType="application/vnd.openxmlformats-officedocument.presentationml.slide+xml" PartName="/ppt/slides/slide9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15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4.xml"/>
  <Override ContentType="application/vnd.openxmlformats-officedocument.presentationml.slide+xml" PartName="/ppt/slides/slide10.xml"/>
  <Override ContentType="application/vnd.openxmlformats-officedocument.presentationml.slide+xml" PartName="/ppt/slides/slide14.xml"/>
  <Override ContentType="application/vnd.openxmlformats-officedocument.presentationml.slide+xml" PartName="/ppt/slides/slide11.xml"/>
  <Override ContentType="application/vnd.openxmlformats-officedocument.presentationml.slide+xml" PartName="/ppt/slides/slide5.xml"/>
  <Override ContentType="application/vnd.openxmlformats-officedocument.presentationml.tableStyles+xml" PartName="/ppt/tableStyles.xml"/>
</Types>
</file>

<file path=_rels/.rels><?xml version="1.0" encoding="UTF-8" standalone="yes"?><Relationships xmlns="http://schemas.openxmlformats.org/package/2006/relationships"><Relationship Type="http://schemas.openxmlformats.org/officeDocument/2006/relationships/officeDocument" Id="rId1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c:Ignorable="mv" autoCompressPictures="0" mc:PreserveAttributes="mv:*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9144000"/>
  <p:notesSz cy="9144000" cx="6858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i="0" baseline="0" strike="noStrike" sz="1400" b="0" cap="none" u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i="0" baseline="0" strike="noStrike" sz="1400" b="0" cap="none" u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i="0" baseline="0" strike="noStrike" sz="1400" b="0" cap="none" u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i="0" baseline="0" strike="noStrike" sz="1400" b="0" cap="none" u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i="0" baseline="0" strike="noStrike" sz="1400" b="0" cap="none" u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i="0" baseline="0" strike="noStrike" sz="1400" b="0" cap="none" u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i="0" baseline="0" strike="noStrike" sz="1400" b="0" cap="none" u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i="0" baseline="0" strike="noStrike" sz="1400" b="0" cap="none" u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i="0" baseline="0" strike="noStrike" sz="1400" b="0" cap="none" u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Type="http://schemas.openxmlformats.org/officeDocument/2006/relationships/slide" Id="rId19" Target="slides/slide14.xml"/><Relationship Type="http://schemas.openxmlformats.org/officeDocument/2006/relationships/slide" Id="rId18" Target="slides/slide13.xml"/><Relationship Type="http://schemas.openxmlformats.org/officeDocument/2006/relationships/slide" Id="rId17" Target="slides/slide12.xml"/><Relationship Type="http://schemas.openxmlformats.org/officeDocument/2006/relationships/slide" Id="rId16" Target="slides/slide11.xml"/><Relationship Type="http://schemas.openxmlformats.org/officeDocument/2006/relationships/slide" Id="rId15" Target="slides/slide10.xml"/><Relationship Type="http://schemas.openxmlformats.org/officeDocument/2006/relationships/slide" Id="rId14" Target="slides/slide9.xml"/><Relationship Type="http://schemas.openxmlformats.org/officeDocument/2006/relationships/slide" Id="rId21" Target="slides/slide16.xml"/><Relationship Type="http://schemas.openxmlformats.org/officeDocument/2006/relationships/slide" Id="rId12" Target="slides/slide7.xml"/><Relationship Type="http://schemas.openxmlformats.org/officeDocument/2006/relationships/presProps" Id="rId2" Target="presProps.xml"/><Relationship Type="http://schemas.openxmlformats.org/officeDocument/2006/relationships/slide" Id="rId13" Target="slides/slide8.xml"/><Relationship Type="http://schemas.openxmlformats.org/officeDocument/2006/relationships/theme" Id="rId1" Target="theme/theme1.xml"/><Relationship Type="http://schemas.openxmlformats.org/officeDocument/2006/relationships/slide" Id="rId10" Target="slides/slide5.xml"/><Relationship Type="http://schemas.openxmlformats.org/officeDocument/2006/relationships/slideMaster" Id="rId4" Target="slideMasters/slideMaster1.xml"/><Relationship Type="http://schemas.openxmlformats.org/officeDocument/2006/relationships/slide" Id="rId11" Target="slides/slide6.xml"/><Relationship Type="http://schemas.openxmlformats.org/officeDocument/2006/relationships/tableStyles" Id="rId3" Target="tableStyles.xml"/><Relationship Type="http://schemas.openxmlformats.org/officeDocument/2006/relationships/slide" Id="rId20" Target="slides/slide15.xml"/><Relationship Type="http://schemas.openxmlformats.org/officeDocument/2006/relationships/slide" Id="rId9" Target="slides/slide4.xml"/><Relationship Type="http://schemas.openxmlformats.org/officeDocument/2006/relationships/slide" Id="rId6" Target="slides/slide1.xml"/><Relationship Type="http://schemas.openxmlformats.org/officeDocument/2006/relationships/notesMaster" Id="rId5" Target="notesMasters/notesMaster1.xml"/><Relationship Type="http://schemas.openxmlformats.org/officeDocument/2006/relationships/slide" Id="rId8" Target="slides/slide3.xml"/><Relationship Type="http://schemas.openxmlformats.org/officeDocument/2006/relationships/slide" Id="rId7" Target="slides/slide2.xml"/></Relationships>
</file>

<file path=ppt/notesMasters/_rels/notesMaster1.xml.rels><?xml version="1.0" encoding="UTF-8" standalone="yes"?><Relationships xmlns="http://schemas.openxmlformats.org/package/2006/relationships"><Relationship Type="http://schemas.openxmlformats.org/officeDocument/2006/relationships/theme" Id="rId1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name="Shape 1" id="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Shape 2" id="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name="Shape 3" id="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bIns="91425" tIns="91425" anchor="t" lIns="91425" rIns="91425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/>
        </p:txBody>
      </p:sp>
    </p:spTree>
  </p:cSld>
  <p:clrMap accent6="accent6" tx2="lt2" accent5="accent5" bg2="dk2" tx1="dk1" accent4="accent4" bg1="lt1" accent3="accent3" accent2="accent2" accent1="accent1" folHlink="folHlink" hlink="hlink"/>
</p:notesMaster>
</file>

<file path=ppt/notesSlides/_rels/notesSlide1.xml.rels><?xml version="1.0" encoding="UTF-8" standalone="yes"?><Relationships xmlns="http://schemas.openxmlformats.org/package/2006/relationships"><Relationship Type="http://schemas.openxmlformats.org/officeDocument/2006/relationships/notesMaster" Id="rId1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Type="http://schemas.openxmlformats.org/officeDocument/2006/relationships/notesMaster" Id="rId1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Type="http://schemas.openxmlformats.org/officeDocument/2006/relationships/notesMaster" Id="rId1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Type="http://schemas.openxmlformats.org/officeDocument/2006/relationships/notesMaster" Id="rId1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Type="http://schemas.openxmlformats.org/officeDocument/2006/relationships/notesMaster" Id="rId1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Type="http://schemas.openxmlformats.org/officeDocument/2006/relationships/notesMaster" Id="rId1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Type="http://schemas.openxmlformats.org/officeDocument/2006/relationships/notesMaster" Id="rId1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Type="http://schemas.openxmlformats.org/officeDocument/2006/relationships/notesMaster" Id="rId1" Target="../notesMasters/notesMaster1.xml"/></Relationships>
</file>

<file path=ppt/notesSlides/_rels/notesSlide2.xml.rels><?xml version="1.0" encoding="UTF-8" standalone="yes"?><Relationships xmlns="http://schemas.openxmlformats.org/package/2006/relationships"><Relationship Type="http://schemas.openxmlformats.org/officeDocument/2006/relationships/notesMaster" Id="rId1" Target="../notesMasters/notesMaster1.xml"/></Relationships>
</file>

<file path=ppt/notesSlides/_rels/notesSlide3.xml.rels><?xml version="1.0" encoding="UTF-8" standalone="yes"?><Relationships xmlns="http://schemas.openxmlformats.org/package/2006/relationships"><Relationship Type="http://schemas.openxmlformats.org/officeDocument/2006/relationships/notesMaster" Id="rId1" Target="../notesMasters/notesMaster1.xml"/></Relationships>
</file>

<file path=ppt/notesSlides/_rels/notesSlide4.xml.rels><?xml version="1.0" encoding="UTF-8" standalone="yes"?><Relationships xmlns="http://schemas.openxmlformats.org/package/2006/relationships"><Relationship Type="http://schemas.openxmlformats.org/officeDocument/2006/relationships/notesMaster" Id="rId1" Target="../notesMasters/notesMaster1.xml"/></Relationships>
</file>

<file path=ppt/notesSlides/_rels/notesSlide5.xml.rels><?xml version="1.0" encoding="UTF-8" standalone="yes"?><Relationships xmlns="http://schemas.openxmlformats.org/package/2006/relationships"><Relationship Type="http://schemas.openxmlformats.org/officeDocument/2006/relationships/notesMaster" Id="rId1" Target="../notesMasters/notesMaster1.xml"/></Relationships>
</file>

<file path=ppt/notesSlides/_rels/notesSlide6.xml.rels><?xml version="1.0" encoding="UTF-8" standalone="yes"?><Relationships xmlns="http://schemas.openxmlformats.org/package/2006/relationships"><Relationship Type="http://schemas.openxmlformats.org/officeDocument/2006/relationships/notesMaster" Id="rId1" Target="../notesMasters/notesMaster1.xml"/></Relationships>
</file>

<file path=ppt/notesSlides/_rels/notesSlide7.xml.rels><?xml version="1.0" encoding="UTF-8" standalone="yes"?><Relationships xmlns="http://schemas.openxmlformats.org/package/2006/relationships"><Relationship Type="http://schemas.openxmlformats.org/officeDocument/2006/relationships/notesMaster" Id="rId1" Target="../notesMasters/notesMaster1.xml"/></Relationships>
</file>

<file path=ppt/notesSlides/_rels/notesSlide8.xml.rels><?xml version="1.0" encoding="UTF-8" standalone="yes"?><Relationships xmlns="http://schemas.openxmlformats.org/package/2006/relationships"><Relationship Type="http://schemas.openxmlformats.org/officeDocument/2006/relationships/notesMaster" Id="rId1" Target="../notesMasters/notesMaster1.xml"/></Relationships>
</file>

<file path=ppt/notesSlides/_rels/notesSlide9.xml.rels><?xml version="1.0" encoding="UTF-8" standalone="yes"?><Relationships xmlns="http://schemas.openxmlformats.org/package/2006/relationships"><Relationship Type="http://schemas.openxmlformats.org/officeDocument/2006/relationships/notesMaster" Id="rId1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name="Shape 70" id="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71" id="71"/>
          <p:cNvSpPr/>
          <p:nvPr>
            <p:ph type="sldImg" idx="2"/>
          </p:nvPr>
        </p:nvSpPr>
        <p:spPr>
          <a:xfrm>
            <a:off y="685800" x="1143225"/>
            <a:ext cy="3429000" cx="4572225"/>
          </a:xfrm>
          <a:custGeom>
            <a:pathLst>
              <a:path extrusionOk="0" h="120000" w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name="Shape 72" id="72"/>
          <p:cNvSpPr txBox="1"/>
          <p:nvPr>
            <p:ph type="body" idx="1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tIns="91425" lIns="91425" anchor="t" anchorCtr="0" rIns="91425">
            <a:spAutoFit/>
          </a:bodyPr>
          <a:lstStyle/>
          <a:p/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name="Shape 146" id="1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47" id="147"/>
          <p:cNvSpPr/>
          <p:nvPr>
            <p:ph type="sldImg" idx="2"/>
          </p:nvPr>
        </p:nvSpPr>
        <p:spPr>
          <a:xfrm>
            <a:off y="685800" x="1143225"/>
            <a:ext cy="3429000" cx="4572299"/>
          </a:xfrm>
          <a:custGeom>
            <a:pathLst>
              <a:path extrusionOk="0" h="120000" w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name="Shape 148" id="148"/>
          <p:cNvSpPr txBox="1"/>
          <p:nvPr>
            <p:ph type="body" idx="1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tIns="91425" lIns="91425" anchor="t" anchorCtr="0" rIns="91425">
            <a:spAutoFit/>
          </a:bodyPr>
          <a:lstStyle/>
          <a:p/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name="Shape 153" id="1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54" id="154"/>
          <p:cNvSpPr/>
          <p:nvPr>
            <p:ph type="sldImg" idx="2"/>
          </p:nvPr>
        </p:nvSpPr>
        <p:spPr>
          <a:xfrm>
            <a:off y="685800" x="1143225"/>
            <a:ext cy="3429000" cx="4572299"/>
          </a:xfrm>
          <a:custGeom>
            <a:pathLst>
              <a:path extrusionOk="0" h="120000" w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name="Shape 155" id="155"/>
          <p:cNvSpPr txBox="1"/>
          <p:nvPr>
            <p:ph type="body" idx="1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tIns="91425" lIns="91425" anchor="t" anchorCtr="0" rIns="91425">
            <a:spAutoFit/>
          </a:bodyPr>
          <a:lstStyle/>
          <a:p/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name="Shape 170" id="1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71" id="171"/>
          <p:cNvSpPr/>
          <p:nvPr>
            <p:ph type="sldImg" idx="2"/>
          </p:nvPr>
        </p:nvSpPr>
        <p:spPr>
          <a:xfrm>
            <a:off y="685800" x="1143225"/>
            <a:ext cy="3429000" cx="4572299"/>
          </a:xfrm>
          <a:custGeom>
            <a:pathLst>
              <a:path extrusionOk="0" h="120000" w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name="Shape 172" id="172"/>
          <p:cNvSpPr txBox="1"/>
          <p:nvPr>
            <p:ph type="body" idx="1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tIns="91425" lIns="91425" anchor="t" anchorCtr="0" rIns="91425">
            <a:spAutoFit/>
          </a:bodyPr>
          <a:lstStyle/>
          <a:p/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name="Shape 182" id="18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83" id="183"/>
          <p:cNvSpPr/>
          <p:nvPr>
            <p:ph type="sldImg" idx="2"/>
          </p:nvPr>
        </p:nvSpPr>
        <p:spPr>
          <a:xfrm>
            <a:off y="685800" x="1143225"/>
            <a:ext cy="3429000" cx="4572299"/>
          </a:xfrm>
          <a:custGeom>
            <a:pathLst>
              <a:path extrusionOk="0" h="120000" w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name="Shape 184" id="184"/>
          <p:cNvSpPr txBox="1"/>
          <p:nvPr>
            <p:ph type="body" idx="1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tIns="91425" lIns="91425" anchor="t" anchorCtr="0" rIns="91425">
            <a:spAutoFit/>
          </a:bodyPr>
          <a:lstStyle/>
          <a:p/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name="Shape 190" id="1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91" id="191"/>
          <p:cNvSpPr/>
          <p:nvPr>
            <p:ph type="sldImg" idx="2"/>
          </p:nvPr>
        </p:nvSpPr>
        <p:spPr>
          <a:xfrm>
            <a:off y="685800" x="1143225"/>
            <a:ext cy="3429000" cx="4572299"/>
          </a:xfrm>
          <a:custGeom>
            <a:pathLst>
              <a:path extrusionOk="0" h="120000" w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name="Shape 192" id="192"/>
          <p:cNvSpPr txBox="1"/>
          <p:nvPr>
            <p:ph type="body" idx="1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tIns="91425" lIns="91425" anchor="t" anchorCtr="0" rIns="91425">
            <a:spAutoFit/>
          </a:bodyPr>
          <a:lstStyle/>
          <a:p/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name="Shape 196" id="19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97" id="197"/>
          <p:cNvSpPr/>
          <p:nvPr>
            <p:ph type="sldImg" idx="2"/>
          </p:nvPr>
        </p:nvSpPr>
        <p:spPr>
          <a:xfrm>
            <a:off y="685800" x="1143225"/>
            <a:ext cy="3429000" cx="4572299"/>
          </a:xfrm>
          <a:custGeom>
            <a:pathLst>
              <a:path extrusionOk="0" h="120000" w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name="Shape 198" id="198"/>
          <p:cNvSpPr txBox="1"/>
          <p:nvPr>
            <p:ph type="body" idx="1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tIns="91425" lIns="91425" anchor="t" anchorCtr="0" rIns="91425">
            <a:spAutoFit/>
          </a:bodyPr>
          <a:lstStyle/>
          <a:p/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name="Shape 202" id="2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203" id="203"/>
          <p:cNvSpPr/>
          <p:nvPr>
            <p:ph type="sldImg" idx="2"/>
          </p:nvPr>
        </p:nvSpPr>
        <p:spPr>
          <a:xfrm>
            <a:off y="685800" x="1143225"/>
            <a:ext cy="3429000" cx="4572299"/>
          </a:xfrm>
          <a:custGeom>
            <a:pathLst>
              <a:path extrusionOk="0" h="120000" w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name="Shape 204" id="204"/>
          <p:cNvSpPr txBox="1"/>
          <p:nvPr>
            <p:ph type="body" idx="1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tIns="91425" lIns="91425" anchor="t" anchorCtr="0" rIns="91425">
            <a:spAutoFit/>
          </a:bodyPr>
          <a:lstStyle/>
          <a:p/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name="Shape 81" id="8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82" id="82"/>
          <p:cNvSpPr/>
          <p:nvPr>
            <p:ph type="sldImg" idx="2"/>
          </p:nvPr>
        </p:nvSpPr>
        <p:spPr>
          <a:xfrm>
            <a:off y="685800" x="1143225"/>
            <a:ext cy="3429000" cx="4572299"/>
          </a:xfrm>
          <a:custGeom>
            <a:pathLst>
              <a:path extrusionOk="0" h="120000" w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name="Shape 83" id="83"/>
          <p:cNvSpPr txBox="1"/>
          <p:nvPr>
            <p:ph type="body" idx="1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tIns="91425" lIns="91425" anchor="t" anchorCtr="0" rIns="91425">
            <a:spAutoFit/>
          </a:bodyPr>
          <a:lstStyle/>
          <a:p/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name="Shape 87" id="8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88" id="88"/>
          <p:cNvSpPr/>
          <p:nvPr>
            <p:ph type="sldImg" idx="2"/>
          </p:nvPr>
        </p:nvSpPr>
        <p:spPr>
          <a:xfrm>
            <a:off y="685800" x="1143225"/>
            <a:ext cy="3429000" cx="4572299"/>
          </a:xfrm>
          <a:custGeom>
            <a:pathLst>
              <a:path extrusionOk="0" h="120000" w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name="Shape 89" id="89"/>
          <p:cNvSpPr txBox="1"/>
          <p:nvPr>
            <p:ph type="body" idx="1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tIns="91425" lIns="91425" anchor="t" anchorCtr="0" rIns="91425">
            <a:spAutoFit/>
          </a:bodyPr>
          <a:lstStyle/>
          <a:p>
            <a:pPr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Los minijuegos disponibles hoy en día  en internet han alcanzado gran popularidad dentro de facebook, muchos se hacen conocidos gracias a esta red social y es en ella donde son mayormente usados.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name="Shape 93" id="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94" id="94"/>
          <p:cNvSpPr/>
          <p:nvPr>
            <p:ph type="sldImg" idx="2"/>
          </p:nvPr>
        </p:nvSpPr>
        <p:spPr>
          <a:xfrm>
            <a:off y="685800" x="1143225"/>
            <a:ext cy="3429000" cx="4572299"/>
          </a:xfrm>
          <a:custGeom>
            <a:pathLst>
              <a:path extrusionOk="0" h="120000" w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name="Shape 95" id="95"/>
          <p:cNvSpPr txBox="1"/>
          <p:nvPr>
            <p:ph type="body" idx="1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tIns="91425" lIns="91425" anchor="t" anchorCtr="0" rIns="91425">
            <a:spAutoFit/>
          </a:bodyPr>
          <a:lstStyle/>
          <a:p>
            <a:pPr>
              <a:buNone/>
            </a:pPr>
            <a:r>
              <a:rPr lang="en" sz="1000">
                <a:latin typeface="Trebuchet MS"/>
                <a:ea typeface="Trebuchet MS"/>
                <a:cs typeface="Trebuchet MS"/>
                <a:sym typeface="Trebuchet MS"/>
              </a:rPr>
              <a:t>Crear un minijuego acorde a los gustos de la mayoría de nuestros amigos en facebook.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name="Shape 103" id="10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04" id="104"/>
          <p:cNvSpPr/>
          <p:nvPr>
            <p:ph type="sldImg" idx="2"/>
          </p:nvPr>
        </p:nvSpPr>
        <p:spPr>
          <a:xfrm>
            <a:off y="685800" x="1143225"/>
            <a:ext cy="3429000" cx="4572299"/>
          </a:xfrm>
          <a:custGeom>
            <a:pathLst>
              <a:path extrusionOk="0" h="120000" w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name="Shape 105" id="105"/>
          <p:cNvSpPr txBox="1"/>
          <p:nvPr>
            <p:ph type="body" idx="1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tIns="91425" lIns="91425" anchor="t" anchorCtr="0" rIns="91425">
            <a:spAutoFit/>
          </a:bodyPr>
          <a:lstStyle/>
          <a:p>
            <a:pPr rtl="0" lvl="0">
              <a:buNone/>
            </a:pPr>
            <a:r>
              <a:rPr lang="en" sz="1000">
                <a:latin typeface="Trebuchet MS"/>
                <a:ea typeface="Trebuchet MS"/>
                <a:cs typeface="Trebuchet MS"/>
                <a:sym typeface="Trebuchet MS"/>
              </a:rPr>
              <a:t>Se pretende llegar a todos aquellos jóvenes entre 18 y 30 años que tienen en común el gusto por el alcohol, mujeres y los más diversos vicios por medio de un juego que mezcle estos factores.</a:t>
            </a:r>
          </a:p>
          <a:p>
            <a:r>
              <a:t/>
            </a:r>
          </a:p>
          <a:p>
            <a:pPr>
              <a:buNone/>
            </a:pPr>
            <a:r>
              <a:rPr lang="en" sz="1000">
                <a:latin typeface="Trebuchet MS"/>
                <a:ea typeface="Trebuchet MS"/>
                <a:cs typeface="Trebuchet MS"/>
                <a:sym typeface="Trebuchet MS"/>
              </a:rPr>
              <a:t>En un principio el juego estará disponible en una página web para posteriormente ser agregado a facebook (opcional, depende dificultad).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name="Shape 117" id="1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18" id="118"/>
          <p:cNvSpPr/>
          <p:nvPr>
            <p:ph type="sldImg" idx="2"/>
          </p:nvPr>
        </p:nvSpPr>
        <p:spPr>
          <a:xfrm>
            <a:off y="685800" x="1143225"/>
            <a:ext cy="3429000" cx="4572299"/>
          </a:xfrm>
          <a:custGeom>
            <a:pathLst>
              <a:path extrusionOk="0" h="120000" w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name="Shape 119" id="119"/>
          <p:cNvSpPr txBox="1"/>
          <p:nvPr>
            <p:ph type="body" idx="1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tIns="91425" lIns="91425" anchor="t" anchorCtr="0" rIns="91425">
            <a:spAutoFit/>
          </a:bodyPr>
          <a:lstStyle/>
          <a:p>
            <a:pPr indent="-292100" marL="914400" rtl="0" lvl="1">
              <a:spcBef>
                <a:spcPts val="480"/>
              </a:spcBef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 sz="1000">
                <a:latin typeface="Trebuchet MS"/>
                <a:ea typeface="Trebuchet MS"/>
                <a:cs typeface="Trebuchet MS"/>
                <a:sym typeface="Trebuchet MS"/>
              </a:rPr>
              <a:t>Protagonista: Es un personaje en primera persona que tiene como objetivo consumir la mayor cantidad de vicios y para ello debe evitar a sus enemigos.</a:t>
            </a:r>
          </a:p>
          <a:p>
            <a:pPr indent="-292100" marL="914400" rtl="0" lvl="1">
              <a:spcBef>
                <a:spcPts val="480"/>
              </a:spcBef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 sz="1000">
                <a:latin typeface="Trebuchet MS"/>
                <a:ea typeface="Trebuchet MS"/>
                <a:cs typeface="Trebuchet MS"/>
                <a:sym typeface="Trebuchet MS"/>
              </a:rPr>
              <a:t>Vicios: Son el objetivo del personaje principal, estos pueden ser, mujeres, plata, alcohol, comida, etc</a:t>
            </a:r>
          </a:p>
          <a:p>
            <a:pPr indent="-292100" marL="914400" lvl="1">
              <a:spcBef>
                <a:spcPts val="480"/>
              </a:spcBef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" sz="1000">
                <a:latin typeface="Trebuchet MS"/>
                <a:ea typeface="Trebuchet MS"/>
                <a:cs typeface="Trebuchet MS"/>
                <a:sym typeface="Trebuchet MS"/>
              </a:rPr>
              <a:t>Enemigos: Son los personajes que impiden que el protagonista logre consumir vicios, estos pueden ser; mamá, polola, el papa, etc.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name="Shape 127" id="1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28" id="128"/>
          <p:cNvSpPr/>
          <p:nvPr>
            <p:ph type="sldImg" idx="2"/>
          </p:nvPr>
        </p:nvSpPr>
        <p:spPr>
          <a:xfrm>
            <a:off y="685800" x="1143225"/>
            <a:ext cy="3429000" cx="4572299"/>
          </a:xfrm>
          <a:custGeom>
            <a:pathLst>
              <a:path extrusionOk="0" h="120000" w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name="Shape 129" id="129"/>
          <p:cNvSpPr txBox="1"/>
          <p:nvPr>
            <p:ph type="body" idx="1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tIns="91425" lIns="91425" anchor="t" anchorCtr="0" rIns="91425">
            <a:spAutoFit/>
          </a:bodyPr>
          <a:lstStyle/>
          <a:p>
            <a:pPr indent="457200" rtl="0" lvl="0">
              <a:spcBef>
                <a:spcPts val="60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lang="en" sz="1000">
                <a:latin typeface="Trebuchet MS"/>
                <a:ea typeface="Trebuchet MS"/>
                <a:cs typeface="Trebuchet MS"/>
                <a:sym typeface="Trebuchet MS"/>
              </a:rPr>
              <a:t>"Yo", personaje principal, debe consumir la mayor cantidad de vicios posibles para acceder a los niveles siguientes pero en su intento se encontrará con seres malvados que se lo impidan, para suerte de "Yo" existe un arma para eliminar a estos seres y tener así el camino libre para disfrutar de sus más diversos vicios</a:t>
            </a:r>
          </a:p>
          <a:p>
            <a:r>
              <a:t/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name="Shape 134" id="1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35" id="135"/>
          <p:cNvSpPr/>
          <p:nvPr>
            <p:ph type="sldImg" idx="2"/>
          </p:nvPr>
        </p:nvSpPr>
        <p:spPr>
          <a:xfrm>
            <a:off y="685800" x="1143225"/>
            <a:ext cy="3429000" cx="4572299"/>
          </a:xfrm>
          <a:custGeom>
            <a:pathLst>
              <a:path extrusionOk="0" h="120000" w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name="Shape 136" id="136"/>
          <p:cNvSpPr txBox="1"/>
          <p:nvPr>
            <p:ph type="body" idx="1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tIns="91425" lIns="91425" anchor="t" anchorCtr="0" rIns="91425">
            <a:spAutoFit/>
          </a:bodyPr>
          <a:lstStyle/>
          <a:p>
            <a:pPr>
              <a:buNone/>
            </a:pPr>
            <a:r>
              <a:rPr lang="en"/>
              <a:t>Me parece que ya que el prototipo está actualmente hecho con Construct 2 bastaría con nombrar solo esa herramienta =&gt; Eliminando:GameMaker y GameSalad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name="Shape 140" id="14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41" id="141"/>
          <p:cNvSpPr/>
          <p:nvPr>
            <p:ph type="sldImg" idx="2"/>
          </p:nvPr>
        </p:nvSpPr>
        <p:spPr>
          <a:xfrm>
            <a:off y="685800" x="1143225"/>
            <a:ext cy="3429000" cx="4572299"/>
          </a:xfrm>
          <a:custGeom>
            <a:pathLst>
              <a:path extrusionOk="0" h="120000" w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name="Shape 142" id="142"/>
          <p:cNvSpPr txBox="1"/>
          <p:nvPr>
            <p:ph type="body" idx="1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tIns="91425" lIns="91425" anchor="t" anchorCtr="0" rIns="91425">
            <a:spAutoFit/>
          </a:bodyPr>
          <a:lstStyle/>
          <a:p/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ype="http://schemas.openxmlformats.org/officeDocument/2006/relationships/slideMaster" Id="rId1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Type="http://schemas.openxmlformats.org/officeDocument/2006/relationships/slideMaster" Id="rId1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Type="http://schemas.openxmlformats.org/officeDocument/2006/relationships/slideMaster" Id="rId1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Type="http://schemas.openxmlformats.org/officeDocument/2006/relationships/slideMaster" Id="rId1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Type="http://schemas.openxmlformats.org/officeDocument/2006/relationships/slideMaster" Id="rId1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Type="http://schemas.openxmlformats.org/officeDocument/2006/relationships/slideMaster" Id="rId1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itle" type="title">
  <p:cSld name="title">
    <p:spTree>
      <p:nvGrpSpPr>
        <p:cNvPr name="Shape 14" id="1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5" id="15"/>
          <p:cNvSpPr/>
          <p:nvPr/>
        </p:nvSpPr>
        <p:spPr>
          <a:xfrm rot="10800000" flipH="1">
            <a:off y="2056789" x="0"/>
            <a:ext cy="1219810" cx="9143999"/>
          </a:xfrm>
          <a:custGeom>
            <a:pathLst>
              <a:path extrusionOk="0" h="1366734" w="9144000">
                <a:moveTo>
                  <a:pt y="1366734" x="0"/>
                </a:moveTo>
                <a:lnTo>
                  <a:pt y="1366734" x="9144000"/>
                </a:lnTo>
                <a:lnTo>
                  <a:pt y="461859" x="9144000"/>
                </a:lnTo>
                <a:lnTo>
                  <a:pt y="157291" x="4645763"/>
                </a:lnTo>
                <a:lnTo>
                  <a:pt y="265851" x="4638172"/>
                </a:lnTo>
                <a:lnTo>
                  <a:pt y="0" x="836312"/>
                </a:lnTo>
                <a:lnTo>
                  <a:pt y="102948" x="829113"/>
                </a:lnTo>
                <a:lnTo>
                  <a:pt y="44971" x="0"/>
                </a:lnTo>
                <a:lnTo>
                  <a:pt y="461859" x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16" id="16"/>
          <p:cNvSpPr/>
          <p:nvPr/>
        </p:nvSpPr>
        <p:spPr>
          <a:xfrm>
            <a:off y="0" x="0"/>
            <a:ext cy="2133599" cx="914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17" id="17"/>
          <p:cNvSpPr txBox="1"/>
          <p:nvPr>
            <p:ph type="subTitle" idx="1"/>
          </p:nvPr>
        </p:nvSpPr>
        <p:spPr>
          <a:xfrm rot="-249176">
            <a:off y="3131978" x="1097760"/>
            <a:ext cy="523986" cx="7585015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ctr" anchorCtr="0" rIns="91425"/>
          <a:lstStyle>
            <a:lvl1pPr indent="127000" algn="l" marL="0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i="0" baseline="0" strike="noStrike" sz="2000" b="0" cap="none" u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127000" algn="l" marL="0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i="0" baseline="0" strike="noStrike" sz="2000" b="0" cap="none" u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127000" algn="l" marL="0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i="0" baseline="0" strike="noStrike" sz="2000" b="0" cap="none" u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127000" algn="l" marL="0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i="0" baseline="0" strike="noStrike" sz="2000" b="0" cap="none" u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127000" algn="l" marL="0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i="0" baseline="0" strike="noStrike" sz="2000" b="0" cap="none" u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127000" algn="l" marL="0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i="0" baseline="0" strike="noStrike" sz="2000" b="0" cap="none" u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127000" algn="l" marL="0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i="0" baseline="0" strike="noStrike" sz="2000" b="0" cap="none" u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127000" algn="l" marL="0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i="0" baseline="0" strike="noStrike" sz="2000" b="0" cap="none" u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127000" algn="l" marL="0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i="0" baseline="0" strike="noStrike" sz="2000" b="0" cap="none" u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name="Shape 18" id="18"/>
          <p:cNvSpPr/>
          <p:nvPr/>
        </p:nvSpPr>
        <p:spPr>
          <a:xfrm rot="-240126">
            <a:off y="2455229" x="472191"/>
            <a:ext cy="448686" cx="498615"/>
          </a:xfrm>
          <a:prstGeom prst="star4">
            <a:avLst>
              <a:gd name="adj" fmla="val 20046"/>
            </a:avLst>
          </a:prstGeom>
          <a:solidFill>
            <a:schemeClr val="accent1"/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19" id="19"/>
          <p:cNvSpPr txBox="1"/>
          <p:nvPr>
            <p:ph type="ctrTitle"/>
          </p:nvPr>
        </p:nvSpPr>
        <p:spPr>
          <a:xfrm rot="-244891">
            <a:off y="1341541" x="1031293"/>
            <a:ext cy="1421100" cx="7772311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b" anchorCtr="0" rIns="91425"/>
          <a:lstStyle>
            <a:lvl1pPr indent="304800" algn="l" marL="0" rtl="0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i="0" baseline="0" strike="noStrike" sz="4800" b="1" cap="none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304800" algn="l" marL="0" rtl="0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i="0" baseline="0" strike="noStrike" sz="4800" b="1" cap="none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304800" algn="l" marL="0" rtl="0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i="0" baseline="0" strike="noStrike" sz="4800" b="1" cap="none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304800" algn="l" marL="0" rtl="0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i="0" baseline="0" strike="noStrike" sz="4800" b="1" cap="none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304800" algn="l" marL="0" rtl="0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i="0" baseline="0" strike="noStrike" sz="4800" b="1" cap="none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304800" algn="l" marL="0" rtl="0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i="0" baseline="0" strike="noStrike" sz="4800" b="1" cap="none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304800" algn="l" marL="0" rtl="0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i="0" baseline="0" strike="noStrike" sz="4800" b="1" cap="none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304800" algn="l" marL="0" rtl="0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i="0" baseline="0" strike="noStrike" sz="4800" b="1" cap="none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304800" algn="l" marL="0" rtl="0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i="0" baseline="0" strike="noStrike" sz="4800" b="1" cap="none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name="Shape 20" id="20"/>
          <p:cNvSpPr/>
          <p:nvPr/>
        </p:nvSpPr>
        <p:spPr>
          <a:xfrm flipH="1">
            <a:off y="3511296" x="0"/>
            <a:ext cy="3351847" cx="9143999"/>
          </a:xfrm>
          <a:custGeom>
            <a:pathLst>
              <a:path extrusionOk="0" h="3429000" w="9144000">
                <a:moveTo>
                  <a:pt y="0" x="0"/>
                </a:moveTo>
                <a:lnTo>
                  <a:pt y="762000" x="0"/>
                </a:lnTo>
                <a:lnTo>
                  <a:pt y="3429000" x="0"/>
                </a:lnTo>
                <a:lnTo>
                  <a:pt y="3429000" x="9144000"/>
                </a:lnTo>
                <a:lnTo>
                  <a:pt y="762000" x="914400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21" id="21"/>
          <p:cNvSpPr/>
          <p:nvPr/>
        </p:nvSpPr>
        <p:spPr>
          <a:xfrm rot="-283855">
            <a:off y="3829088" x="915995"/>
            <a:ext cy="288076" cx="601990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x" type="tx">
  <p:cSld name="tx">
    <p:spTree>
      <p:nvGrpSpPr>
        <p:cNvPr name="Shape 22" id="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23" id="23"/>
          <p:cNvSpPr/>
          <p:nvPr/>
        </p:nvSpPr>
        <p:spPr>
          <a:xfrm flipH="1">
            <a:off y="6248400" x="0"/>
            <a:ext cy="532447" cx="9143999"/>
          </a:xfrm>
          <a:custGeom>
            <a:pathLst>
              <a:path extrusionOk="0" h="990600" w="9144000">
                <a:moveTo>
                  <a:pt y="0" x="0"/>
                </a:moveTo>
                <a:lnTo>
                  <a:pt y="381000" x="0"/>
                </a:lnTo>
                <a:lnTo>
                  <a:pt y="990600" x="0"/>
                </a:lnTo>
                <a:lnTo>
                  <a:pt y="990600" x="9144000"/>
                </a:lnTo>
                <a:lnTo>
                  <a:pt y="381000" x="914400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24" id="24"/>
          <p:cNvSpPr/>
          <p:nvPr/>
        </p:nvSpPr>
        <p:spPr>
          <a:xfrm rot="-120272">
            <a:off y="6170451" x="918043"/>
            <a:ext cy="294012" cx="7396425"/>
          </a:xfrm>
          <a:custGeom>
            <a:pathLst>
              <a:path extrusionOk="0" h="315950" w="7391900">
                <a:moveTo>
                  <a:pt y="0" x="5410200"/>
                </a:moveTo>
                <a:lnTo>
                  <a:pt y="87350" x="5410200"/>
                </a:lnTo>
                <a:lnTo>
                  <a:pt y="87349" x="7391900"/>
                </a:lnTo>
                <a:lnTo>
                  <a:pt y="315950" x="7391900"/>
                </a:lnTo>
                <a:lnTo>
                  <a:pt y="315949" x="1981700"/>
                </a:lnTo>
                <a:lnTo>
                  <a:pt y="228600" x="1981700"/>
                </a:lnTo>
                <a:lnTo>
                  <a:pt y="228600" x="0"/>
                </a:lnTo>
                <a:lnTo>
                  <a:pt y="0" x="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25" id="25"/>
          <p:cNvSpPr/>
          <p:nvPr/>
        </p:nvSpPr>
        <p:spPr>
          <a:xfrm rot="10800000" flipH="1">
            <a:off y="-937" x="0"/>
            <a:ext cy="1448737" cx="9143999"/>
          </a:xfrm>
          <a:custGeom>
            <a:pathLst>
              <a:path extrusionOk="0" h="1366734" w="9144000">
                <a:moveTo>
                  <a:pt y="1366734" x="0"/>
                </a:moveTo>
                <a:lnTo>
                  <a:pt y="1366734" x="9144000"/>
                </a:lnTo>
                <a:lnTo>
                  <a:pt y="461859" x="9144000"/>
                </a:lnTo>
                <a:lnTo>
                  <a:pt y="157291" x="4645763"/>
                </a:lnTo>
                <a:lnTo>
                  <a:pt y="265851" x="4638172"/>
                </a:lnTo>
                <a:lnTo>
                  <a:pt y="0" x="836312"/>
                </a:lnTo>
                <a:lnTo>
                  <a:pt y="102948" x="829113"/>
                </a:lnTo>
                <a:lnTo>
                  <a:pt y="44971" x="0"/>
                </a:lnTo>
                <a:lnTo>
                  <a:pt y="461859" x="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26" id="26"/>
          <p:cNvSpPr/>
          <p:nvPr/>
        </p:nvSpPr>
        <p:spPr>
          <a:xfrm rot="10800000" flipH="1">
            <a:off y="0" x="0"/>
            <a:ext cy="1366733" cx="9143999"/>
          </a:xfrm>
          <a:custGeom>
            <a:pathLst>
              <a:path extrusionOk="0" h="1366734" w="9144000">
                <a:moveTo>
                  <a:pt y="1366734" x="0"/>
                </a:moveTo>
                <a:lnTo>
                  <a:pt y="1366734" x="9144000"/>
                </a:lnTo>
                <a:lnTo>
                  <a:pt y="461859" x="9144000"/>
                </a:lnTo>
                <a:lnTo>
                  <a:pt y="157291" x="4645763"/>
                </a:lnTo>
                <a:lnTo>
                  <a:pt y="265851" x="4638172"/>
                </a:lnTo>
                <a:lnTo>
                  <a:pt y="0" x="836312"/>
                </a:lnTo>
                <a:lnTo>
                  <a:pt y="102948" x="829113"/>
                </a:lnTo>
                <a:lnTo>
                  <a:pt y="44971" x="0"/>
                </a:lnTo>
                <a:lnTo>
                  <a:pt y="461859" x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27" id="27"/>
          <p:cNvSpPr/>
          <p:nvPr/>
        </p:nvSpPr>
        <p:spPr>
          <a:xfrm flipH="1">
            <a:off y="6327648" x="0"/>
            <a:ext cy="532447" cx="9143999"/>
          </a:xfrm>
          <a:custGeom>
            <a:pathLst>
              <a:path extrusionOk="0" h="990600" w="9144000">
                <a:moveTo>
                  <a:pt y="0" x="0"/>
                </a:moveTo>
                <a:lnTo>
                  <a:pt y="381000" x="0"/>
                </a:lnTo>
                <a:lnTo>
                  <a:pt y="990600" x="0"/>
                </a:lnTo>
                <a:lnTo>
                  <a:pt y="990600" x="9144000"/>
                </a:lnTo>
                <a:lnTo>
                  <a:pt y="381000" x="914400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28" id="28"/>
          <p:cNvSpPr txBox="1"/>
          <p:nvPr>
            <p:ph type="title"/>
          </p:nvPr>
        </p:nvSpPr>
        <p:spPr>
          <a:xfrm rot="-303791">
            <a:off y="-19952" x="1177343"/>
            <a:ext cy="1142953" cx="8229612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ctr" anchorCtr="0" rIns="91425"/>
          <a:lstStyle>
            <a:lvl1pPr rtl="0">
              <a:defRPr>
                <a:solidFill>
                  <a:schemeClr val="lt1"/>
                </a:solidFill>
              </a:defRPr>
            </a:lvl1pPr>
            <a:lvl2pPr rtl="0">
              <a:defRPr>
                <a:solidFill>
                  <a:schemeClr val="lt1"/>
                </a:solidFill>
              </a:defRPr>
            </a:lvl2pPr>
            <a:lvl3pPr rtl="0">
              <a:defRPr>
                <a:solidFill>
                  <a:schemeClr val="lt1"/>
                </a:solidFill>
              </a:defRPr>
            </a:lvl3pPr>
            <a:lvl4pPr rtl="0">
              <a:defRPr>
                <a:solidFill>
                  <a:schemeClr val="lt1"/>
                </a:solidFill>
              </a:defRPr>
            </a:lvl4pPr>
            <a:lvl5pPr rtl="0">
              <a:defRPr>
                <a:solidFill>
                  <a:schemeClr val="lt1"/>
                </a:solidFill>
              </a:defRPr>
            </a:lvl5pPr>
            <a:lvl6pPr rtl="0">
              <a:defRPr>
                <a:solidFill>
                  <a:schemeClr val="lt1"/>
                </a:solidFill>
              </a:defRPr>
            </a:lvl6pPr>
            <a:lvl7pPr rtl="0">
              <a:defRPr>
                <a:solidFill>
                  <a:schemeClr val="lt1"/>
                </a:solidFill>
              </a:defRPr>
            </a:lvl7pPr>
            <a:lvl8pPr rtl="0">
              <a:defRPr>
                <a:solidFill>
                  <a:schemeClr val="lt1"/>
                </a:solidFill>
              </a:defRPr>
            </a:lvl8pPr>
            <a:lvl9pPr rtl="0"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name="Shape 29" id="29"/>
          <p:cNvSpPr/>
          <p:nvPr/>
        </p:nvSpPr>
        <p:spPr>
          <a:xfrm rot="-240126">
            <a:off y="702629" x="700792"/>
            <a:ext cy="448686" cx="498615"/>
          </a:xfrm>
          <a:prstGeom prst="star4">
            <a:avLst>
              <a:gd name="adj" fmla="val 20046"/>
            </a:avLst>
          </a:prstGeom>
          <a:solidFill>
            <a:schemeClr val="accent1"/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30" id="30"/>
          <p:cNvSpPr/>
          <p:nvPr/>
        </p:nvSpPr>
        <p:spPr>
          <a:xfrm rot="-120272">
            <a:off y="6289621" x="915325"/>
            <a:ext cy="316143" cx="7396425"/>
          </a:xfrm>
          <a:custGeom>
            <a:pathLst>
              <a:path extrusionOk="0" h="315950" w="7391900">
                <a:moveTo>
                  <a:pt y="0" x="5410200"/>
                </a:moveTo>
                <a:lnTo>
                  <a:pt y="87350" x="5410200"/>
                </a:lnTo>
                <a:lnTo>
                  <a:pt y="87349" x="7391900"/>
                </a:lnTo>
                <a:lnTo>
                  <a:pt y="315950" x="7391900"/>
                </a:lnTo>
                <a:lnTo>
                  <a:pt y="315949" x="1981700"/>
                </a:lnTo>
                <a:lnTo>
                  <a:pt y="228600" x="1981700"/>
                </a:lnTo>
                <a:lnTo>
                  <a:pt y="228600" x="0"/>
                </a:lnTo>
                <a:lnTo>
                  <a:pt y="0" x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31" id="31"/>
          <p:cNvSpPr txBox="1"/>
          <p:nvPr>
            <p:ph type="body" idx="1"/>
          </p:nvPr>
        </p:nvSpPr>
        <p:spPr>
          <a:xfrm>
            <a:off y="1600200" x="457200"/>
            <a:ext cy="4526100" cx="8229600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t" anchorCtr="0" rIns="91425"/>
          <a:lstStyle>
            <a:lvl1pPr indent="-342900" algn="l" marL="3429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3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85750" algn="l" marL="742950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defRPr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algn="l" marL="1143000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defRPr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algn="l" marL="1600200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defRPr sz="1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algn="l" marL="2057400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defRPr sz="1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rtl="0">
              <a:defRPr baseline="0" sz="1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rtl="0">
              <a:defRPr baseline="0" sz="1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rtl="0">
              <a:defRPr baseline="0" sz="1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rtl="0">
              <a:defRPr baseline="0" sz="1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woColTx" type="twoColTx">
  <p:cSld name="twoColTx">
    <p:spTree>
      <p:nvGrpSpPr>
        <p:cNvPr name="Shape 32" id="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33" id="33"/>
          <p:cNvSpPr/>
          <p:nvPr/>
        </p:nvSpPr>
        <p:spPr>
          <a:xfrm flipH="1">
            <a:off y="6248400" x="0"/>
            <a:ext cy="532447" cx="9143999"/>
          </a:xfrm>
          <a:custGeom>
            <a:pathLst>
              <a:path extrusionOk="0" h="990600" w="9144000">
                <a:moveTo>
                  <a:pt y="0" x="0"/>
                </a:moveTo>
                <a:lnTo>
                  <a:pt y="381000" x="0"/>
                </a:lnTo>
                <a:lnTo>
                  <a:pt y="990600" x="0"/>
                </a:lnTo>
                <a:lnTo>
                  <a:pt y="990600" x="9144000"/>
                </a:lnTo>
                <a:lnTo>
                  <a:pt y="381000" x="914400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34" id="34"/>
          <p:cNvSpPr/>
          <p:nvPr/>
        </p:nvSpPr>
        <p:spPr>
          <a:xfrm rot="-120272">
            <a:off y="6170451" x="918043"/>
            <a:ext cy="294012" cx="7396425"/>
          </a:xfrm>
          <a:custGeom>
            <a:pathLst>
              <a:path extrusionOk="0" h="315950" w="7391900">
                <a:moveTo>
                  <a:pt y="0" x="5410200"/>
                </a:moveTo>
                <a:lnTo>
                  <a:pt y="87350" x="5410200"/>
                </a:lnTo>
                <a:lnTo>
                  <a:pt y="87349" x="7391900"/>
                </a:lnTo>
                <a:lnTo>
                  <a:pt y="315950" x="7391900"/>
                </a:lnTo>
                <a:lnTo>
                  <a:pt y="315949" x="1981700"/>
                </a:lnTo>
                <a:lnTo>
                  <a:pt y="228600" x="1981700"/>
                </a:lnTo>
                <a:lnTo>
                  <a:pt y="228600" x="0"/>
                </a:lnTo>
                <a:lnTo>
                  <a:pt y="0" x="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35" id="35"/>
          <p:cNvSpPr/>
          <p:nvPr/>
        </p:nvSpPr>
        <p:spPr>
          <a:xfrm rot="10800000" flipH="1">
            <a:off y="-937" x="0"/>
            <a:ext cy="1448737" cx="9143999"/>
          </a:xfrm>
          <a:custGeom>
            <a:pathLst>
              <a:path extrusionOk="0" h="1366734" w="9144000">
                <a:moveTo>
                  <a:pt y="1366734" x="0"/>
                </a:moveTo>
                <a:lnTo>
                  <a:pt y="1366734" x="9144000"/>
                </a:lnTo>
                <a:lnTo>
                  <a:pt y="461859" x="9144000"/>
                </a:lnTo>
                <a:lnTo>
                  <a:pt y="157291" x="4645763"/>
                </a:lnTo>
                <a:lnTo>
                  <a:pt y="265851" x="4638172"/>
                </a:lnTo>
                <a:lnTo>
                  <a:pt y="0" x="836312"/>
                </a:lnTo>
                <a:lnTo>
                  <a:pt y="102948" x="829113"/>
                </a:lnTo>
                <a:lnTo>
                  <a:pt y="44971" x="0"/>
                </a:lnTo>
                <a:lnTo>
                  <a:pt y="461859" x="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36" id="36"/>
          <p:cNvSpPr/>
          <p:nvPr/>
        </p:nvSpPr>
        <p:spPr>
          <a:xfrm rot="10800000" flipH="1">
            <a:off y="0" x="0"/>
            <a:ext cy="1366733" cx="9143999"/>
          </a:xfrm>
          <a:custGeom>
            <a:pathLst>
              <a:path extrusionOk="0" h="1366734" w="9144000">
                <a:moveTo>
                  <a:pt y="1366734" x="0"/>
                </a:moveTo>
                <a:lnTo>
                  <a:pt y="1366734" x="9144000"/>
                </a:lnTo>
                <a:lnTo>
                  <a:pt y="461859" x="9144000"/>
                </a:lnTo>
                <a:lnTo>
                  <a:pt y="157291" x="4645763"/>
                </a:lnTo>
                <a:lnTo>
                  <a:pt y="265851" x="4638172"/>
                </a:lnTo>
                <a:lnTo>
                  <a:pt y="0" x="836312"/>
                </a:lnTo>
                <a:lnTo>
                  <a:pt y="102948" x="829113"/>
                </a:lnTo>
                <a:lnTo>
                  <a:pt y="44971" x="0"/>
                </a:lnTo>
                <a:lnTo>
                  <a:pt y="461859" x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37" id="37"/>
          <p:cNvSpPr/>
          <p:nvPr/>
        </p:nvSpPr>
        <p:spPr>
          <a:xfrm rot="-240126">
            <a:off y="702629" x="700792"/>
            <a:ext cy="448686" cx="498615"/>
          </a:xfrm>
          <a:prstGeom prst="star4">
            <a:avLst>
              <a:gd name="adj" fmla="val 20046"/>
            </a:avLst>
          </a:prstGeom>
          <a:solidFill>
            <a:schemeClr val="accent1"/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38" id="38"/>
          <p:cNvSpPr txBox="1"/>
          <p:nvPr>
            <p:ph type="title"/>
          </p:nvPr>
        </p:nvSpPr>
        <p:spPr>
          <a:xfrm rot="-303791">
            <a:off y="-19952" x="1177343"/>
            <a:ext cy="1142953" cx="8229612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ctr" anchorCtr="0" rIns="91425"/>
          <a:lstStyle>
            <a:lvl1pPr rtl="0">
              <a:defRPr>
                <a:solidFill>
                  <a:schemeClr val="lt1"/>
                </a:solidFill>
              </a:defRPr>
            </a:lvl1pPr>
            <a:lvl2pPr rtl="0">
              <a:defRPr>
                <a:solidFill>
                  <a:schemeClr val="lt1"/>
                </a:solidFill>
              </a:defRPr>
            </a:lvl2pPr>
            <a:lvl3pPr rtl="0">
              <a:defRPr>
                <a:solidFill>
                  <a:schemeClr val="lt1"/>
                </a:solidFill>
              </a:defRPr>
            </a:lvl3pPr>
            <a:lvl4pPr rtl="0">
              <a:defRPr>
                <a:solidFill>
                  <a:schemeClr val="lt1"/>
                </a:solidFill>
              </a:defRPr>
            </a:lvl4pPr>
            <a:lvl5pPr rtl="0">
              <a:defRPr>
                <a:solidFill>
                  <a:schemeClr val="lt1"/>
                </a:solidFill>
              </a:defRPr>
            </a:lvl5pPr>
            <a:lvl6pPr rtl="0">
              <a:defRPr>
                <a:solidFill>
                  <a:schemeClr val="lt1"/>
                </a:solidFill>
              </a:defRPr>
            </a:lvl6pPr>
            <a:lvl7pPr rtl="0">
              <a:defRPr>
                <a:solidFill>
                  <a:schemeClr val="lt1"/>
                </a:solidFill>
              </a:defRPr>
            </a:lvl7pPr>
            <a:lvl8pPr rtl="0">
              <a:defRPr>
                <a:solidFill>
                  <a:schemeClr val="lt1"/>
                </a:solidFill>
              </a:defRPr>
            </a:lvl8pPr>
            <a:lvl9pPr rtl="0"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name="Shape 39" id="39"/>
          <p:cNvSpPr/>
          <p:nvPr/>
        </p:nvSpPr>
        <p:spPr>
          <a:xfrm rot="-120272">
            <a:off y="6289621" x="915325"/>
            <a:ext cy="316143" cx="7396425"/>
          </a:xfrm>
          <a:custGeom>
            <a:pathLst>
              <a:path extrusionOk="0" h="315950" w="7391900">
                <a:moveTo>
                  <a:pt y="0" x="5410200"/>
                </a:moveTo>
                <a:lnTo>
                  <a:pt y="87350" x="5410200"/>
                </a:lnTo>
                <a:lnTo>
                  <a:pt y="87349" x="7391900"/>
                </a:lnTo>
                <a:lnTo>
                  <a:pt y="315950" x="7391900"/>
                </a:lnTo>
                <a:lnTo>
                  <a:pt y="315949" x="1981700"/>
                </a:lnTo>
                <a:lnTo>
                  <a:pt y="228600" x="1981700"/>
                </a:lnTo>
                <a:lnTo>
                  <a:pt y="228600" x="0"/>
                </a:lnTo>
                <a:lnTo>
                  <a:pt y="0" x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40" id="40"/>
          <p:cNvSpPr txBox="1"/>
          <p:nvPr>
            <p:ph type="body" idx="1"/>
          </p:nvPr>
        </p:nvSpPr>
        <p:spPr>
          <a:xfrm>
            <a:off y="1600200" x="457200"/>
            <a:ext cy="4526100" cx="4038599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t" anchorCtr="0" rIns="91425"/>
          <a:lstStyle>
            <a:lvl1pPr rtl="0">
              <a:defRPr sz="3000">
                <a:solidFill>
                  <a:schemeClr val="lt2"/>
                </a:solidFill>
              </a:defRPr>
            </a:lvl1pPr>
            <a:lvl2pPr rtl="0">
              <a:defRPr sz="2400">
                <a:solidFill>
                  <a:schemeClr val="lt2"/>
                </a:solidFill>
              </a:defRPr>
            </a:lvl2pPr>
            <a:lvl3pPr rtl="0">
              <a:defRPr sz="2400">
                <a:solidFill>
                  <a:schemeClr val="lt2"/>
                </a:solidFill>
              </a:defRPr>
            </a:lvl3pPr>
            <a:lvl4pPr rtl="0">
              <a:defRPr sz="1800">
                <a:solidFill>
                  <a:schemeClr val="lt2"/>
                </a:solidFill>
              </a:defRPr>
            </a:lvl4pPr>
            <a:lvl5pPr rtl="0">
              <a:defRPr sz="1800">
                <a:solidFill>
                  <a:schemeClr val="lt2"/>
                </a:solidFill>
              </a:defRPr>
            </a:lvl5pPr>
            <a:lvl6pPr rtl="0">
              <a:defRPr baseline="0" sz="1800">
                <a:solidFill>
                  <a:schemeClr val="lt2"/>
                </a:solidFill>
              </a:defRPr>
            </a:lvl6pPr>
            <a:lvl7pPr rtl="0">
              <a:defRPr baseline="0" sz="1800">
                <a:solidFill>
                  <a:schemeClr val="lt2"/>
                </a:solidFill>
              </a:defRPr>
            </a:lvl7pPr>
            <a:lvl8pPr rtl="0">
              <a:defRPr baseline="0" sz="1800">
                <a:solidFill>
                  <a:schemeClr val="lt2"/>
                </a:solidFill>
              </a:defRPr>
            </a:lvl8pPr>
            <a:lvl9pPr indent="114300" marL="3657600" rtl="0">
              <a:buSzPct val="100000"/>
              <a:buFont typeface="Trebuchet MS"/>
              <a:buNone/>
              <a:defRPr sz="1800"/>
            </a:lvl9pPr>
          </a:lstStyle>
          <a:p/>
        </p:txBody>
      </p:sp>
      <p:sp>
        <p:nvSpPr>
          <p:cNvPr name="Shape 41" id="41"/>
          <p:cNvSpPr txBox="1"/>
          <p:nvPr>
            <p:ph type="body" idx="2"/>
          </p:nvPr>
        </p:nvSpPr>
        <p:spPr>
          <a:xfrm>
            <a:off y="1600200" x="4648200"/>
            <a:ext cy="4526100" cx="4038599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t" anchorCtr="0" rIns="91425"/>
          <a:lstStyle>
            <a:lvl1pPr rtl="0">
              <a:defRPr sz="3000">
                <a:solidFill>
                  <a:schemeClr val="lt2"/>
                </a:solidFill>
              </a:defRPr>
            </a:lvl1pPr>
            <a:lvl2pPr rtl="0">
              <a:defRPr sz="2400">
                <a:solidFill>
                  <a:schemeClr val="lt2"/>
                </a:solidFill>
              </a:defRPr>
            </a:lvl2pPr>
            <a:lvl3pPr rtl="0">
              <a:defRPr sz="2400">
                <a:solidFill>
                  <a:schemeClr val="lt2"/>
                </a:solidFill>
              </a:defRPr>
            </a:lvl3pPr>
            <a:lvl4pPr rtl="0">
              <a:defRPr sz="1800">
                <a:solidFill>
                  <a:schemeClr val="lt2"/>
                </a:solidFill>
              </a:defRPr>
            </a:lvl4pPr>
            <a:lvl5pPr rtl="0">
              <a:defRPr sz="1800">
                <a:solidFill>
                  <a:schemeClr val="lt2"/>
                </a:solidFill>
              </a:defRPr>
            </a:lvl5pPr>
            <a:lvl6pPr rtl="0">
              <a:defRPr baseline="0" sz="1800">
                <a:solidFill>
                  <a:schemeClr val="lt2"/>
                </a:solidFill>
              </a:defRPr>
            </a:lvl6pPr>
            <a:lvl7pPr rtl="0">
              <a:defRPr baseline="0" sz="1800">
                <a:solidFill>
                  <a:schemeClr val="lt2"/>
                </a:solidFill>
              </a:defRPr>
            </a:lvl7pPr>
            <a:lvl8pPr rtl="0">
              <a:defRPr baseline="0" sz="1800">
                <a:solidFill>
                  <a:schemeClr val="lt2"/>
                </a:solidFill>
              </a:defRPr>
            </a:lvl8pPr>
            <a:lvl9pPr indent="114300" marL="3657600" rtl="0">
              <a:buSzPct val="100000"/>
              <a:buFont typeface="Trebuchet MS"/>
              <a:buNone/>
              <a:defRPr sz="1800"/>
            </a:lvl9pPr>
          </a:lstStyle>
          <a:p/>
        </p:txBody>
      </p:sp>
      <p:sp>
        <p:nvSpPr>
          <p:cNvPr name="Shape 42" id="42"/>
          <p:cNvSpPr/>
          <p:nvPr/>
        </p:nvSpPr>
        <p:spPr>
          <a:xfrm flipH="1">
            <a:off y="6327648" x="0"/>
            <a:ext cy="532447" cx="9143999"/>
          </a:xfrm>
          <a:custGeom>
            <a:pathLst>
              <a:path extrusionOk="0" h="990600" w="9144000">
                <a:moveTo>
                  <a:pt y="0" x="0"/>
                </a:moveTo>
                <a:lnTo>
                  <a:pt y="381000" x="0"/>
                </a:lnTo>
                <a:lnTo>
                  <a:pt y="990600" x="0"/>
                </a:lnTo>
                <a:lnTo>
                  <a:pt y="990600" x="9144000"/>
                </a:lnTo>
                <a:lnTo>
                  <a:pt y="381000" x="914400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itleOnly" type="titleOnly">
  <p:cSld name="titleOnly">
    <p:spTree>
      <p:nvGrpSpPr>
        <p:cNvPr name="Shape 43" id="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44" id="44"/>
          <p:cNvSpPr/>
          <p:nvPr/>
        </p:nvSpPr>
        <p:spPr>
          <a:xfrm flipH="1">
            <a:off y="6248400" x="0"/>
            <a:ext cy="532447" cx="9143999"/>
          </a:xfrm>
          <a:custGeom>
            <a:pathLst>
              <a:path extrusionOk="0" h="990600" w="9144000">
                <a:moveTo>
                  <a:pt y="0" x="0"/>
                </a:moveTo>
                <a:lnTo>
                  <a:pt y="381000" x="0"/>
                </a:lnTo>
                <a:lnTo>
                  <a:pt y="990600" x="0"/>
                </a:lnTo>
                <a:lnTo>
                  <a:pt y="990600" x="9144000"/>
                </a:lnTo>
                <a:lnTo>
                  <a:pt y="381000" x="914400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45" id="45"/>
          <p:cNvSpPr/>
          <p:nvPr/>
        </p:nvSpPr>
        <p:spPr>
          <a:xfrm rot="-120272">
            <a:off y="6170451" x="918043"/>
            <a:ext cy="294012" cx="7396425"/>
          </a:xfrm>
          <a:custGeom>
            <a:pathLst>
              <a:path extrusionOk="0" h="315950" w="7391900">
                <a:moveTo>
                  <a:pt y="0" x="5410200"/>
                </a:moveTo>
                <a:lnTo>
                  <a:pt y="87350" x="5410200"/>
                </a:lnTo>
                <a:lnTo>
                  <a:pt y="87349" x="7391900"/>
                </a:lnTo>
                <a:lnTo>
                  <a:pt y="315950" x="7391900"/>
                </a:lnTo>
                <a:lnTo>
                  <a:pt y="315949" x="1981700"/>
                </a:lnTo>
                <a:lnTo>
                  <a:pt y="228600" x="1981700"/>
                </a:lnTo>
                <a:lnTo>
                  <a:pt y="228600" x="0"/>
                </a:lnTo>
                <a:lnTo>
                  <a:pt y="0" x="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46" id="46"/>
          <p:cNvSpPr/>
          <p:nvPr/>
        </p:nvSpPr>
        <p:spPr>
          <a:xfrm rot="10800000" flipH="1">
            <a:off y="-937" x="0"/>
            <a:ext cy="1448737" cx="9143999"/>
          </a:xfrm>
          <a:custGeom>
            <a:pathLst>
              <a:path extrusionOk="0" h="1366734" w="9144000">
                <a:moveTo>
                  <a:pt y="1366734" x="0"/>
                </a:moveTo>
                <a:lnTo>
                  <a:pt y="1366734" x="9144000"/>
                </a:lnTo>
                <a:lnTo>
                  <a:pt y="461859" x="9144000"/>
                </a:lnTo>
                <a:lnTo>
                  <a:pt y="157291" x="4645763"/>
                </a:lnTo>
                <a:lnTo>
                  <a:pt y="265851" x="4638172"/>
                </a:lnTo>
                <a:lnTo>
                  <a:pt y="0" x="836312"/>
                </a:lnTo>
                <a:lnTo>
                  <a:pt y="102948" x="829113"/>
                </a:lnTo>
                <a:lnTo>
                  <a:pt y="44971" x="0"/>
                </a:lnTo>
                <a:lnTo>
                  <a:pt y="461859" x="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47" id="47"/>
          <p:cNvSpPr/>
          <p:nvPr/>
        </p:nvSpPr>
        <p:spPr>
          <a:xfrm rot="10800000" flipH="1">
            <a:off y="0" x="0"/>
            <a:ext cy="1366733" cx="9143999"/>
          </a:xfrm>
          <a:custGeom>
            <a:pathLst>
              <a:path extrusionOk="0" h="1366734" w="9144000">
                <a:moveTo>
                  <a:pt y="1366734" x="0"/>
                </a:moveTo>
                <a:lnTo>
                  <a:pt y="1366734" x="9144000"/>
                </a:lnTo>
                <a:lnTo>
                  <a:pt y="461859" x="9144000"/>
                </a:lnTo>
                <a:lnTo>
                  <a:pt y="157291" x="4645763"/>
                </a:lnTo>
                <a:lnTo>
                  <a:pt y="265851" x="4638172"/>
                </a:lnTo>
                <a:lnTo>
                  <a:pt y="0" x="836312"/>
                </a:lnTo>
                <a:lnTo>
                  <a:pt y="102948" x="829113"/>
                </a:lnTo>
                <a:lnTo>
                  <a:pt y="44971" x="0"/>
                </a:lnTo>
                <a:lnTo>
                  <a:pt y="461859" x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48" id="48"/>
          <p:cNvSpPr/>
          <p:nvPr/>
        </p:nvSpPr>
        <p:spPr>
          <a:xfrm rot="-240126">
            <a:off y="702629" x="700792"/>
            <a:ext cy="448686" cx="498615"/>
          </a:xfrm>
          <a:prstGeom prst="star4">
            <a:avLst>
              <a:gd name="adj" fmla="val 20046"/>
            </a:avLst>
          </a:prstGeom>
          <a:solidFill>
            <a:schemeClr val="accent1"/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49" id="49"/>
          <p:cNvSpPr txBox="1"/>
          <p:nvPr>
            <p:ph type="title"/>
          </p:nvPr>
        </p:nvSpPr>
        <p:spPr>
          <a:xfrm rot="-303791">
            <a:off y="-19952" x="1177343"/>
            <a:ext cy="1142953" cx="8229612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ctr" anchorCtr="0" rIns="91425"/>
          <a:lstStyle>
            <a:lvl1pPr rtl="0">
              <a:defRPr>
                <a:solidFill>
                  <a:schemeClr val="lt1"/>
                </a:solidFill>
              </a:defRPr>
            </a:lvl1pPr>
            <a:lvl2pPr rtl="0">
              <a:defRPr>
                <a:solidFill>
                  <a:schemeClr val="lt1"/>
                </a:solidFill>
              </a:defRPr>
            </a:lvl2pPr>
            <a:lvl3pPr rtl="0">
              <a:defRPr>
                <a:solidFill>
                  <a:schemeClr val="lt1"/>
                </a:solidFill>
              </a:defRPr>
            </a:lvl3pPr>
            <a:lvl4pPr rtl="0">
              <a:defRPr>
                <a:solidFill>
                  <a:schemeClr val="lt1"/>
                </a:solidFill>
              </a:defRPr>
            </a:lvl4pPr>
            <a:lvl5pPr rtl="0">
              <a:defRPr>
                <a:solidFill>
                  <a:schemeClr val="lt1"/>
                </a:solidFill>
              </a:defRPr>
            </a:lvl5pPr>
            <a:lvl6pPr rtl="0">
              <a:defRPr>
                <a:solidFill>
                  <a:schemeClr val="lt1"/>
                </a:solidFill>
              </a:defRPr>
            </a:lvl6pPr>
            <a:lvl7pPr rtl="0">
              <a:defRPr>
                <a:solidFill>
                  <a:schemeClr val="lt1"/>
                </a:solidFill>
              </a:defRPr>
            </a:lvl7pPr>
            <a:lvl8pPr rtl="0">
              <a:defRPr>
                <a:solidFill>
                  <a:schemeClr val="lt1"/>
                </a:solidFill>
              </a:defRPr>
            </a:lvl8pPr>
            <a:lvl9pPr rtl="0"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name="Shape 50" id="50"/>
          <p:cNvSpPr/>
          <p:nvPr/>
        </p:nvSpPr>
        <p:spPr>
          <a:xfrm rot="-120272">
            <a:off y="6289621" x="915325"/>
            <a:ext cy="316143" cx="7396425"/>
          </a:xfrm>
          <a:custGeom>
            <a:pathLst>
              <a:path extrusionOk="0" h="315950" w="7391900">
                <a:moveTo>
                  <a:pt y="0" x="5410200"/>
                </a:moveTo>
                <a:lnTo>
                  <a:pt y="87350" x="5410200"/>
                </a:lnTo>
                <a:lnTo>
                  <a:pt y="87349" x="7391900"/>
                </a:lnTo>
                <a:lnTo>
                  <a:pt y="315950" x="7391900"/>
                </a:lnTo>
                <a:lnTo>
                  <a:pt y="315949" x="1981700"/>
                </a:lnTo>
                <a:lnTo>
                  <a:pt y="228600" x="1981700"/>
                </a:lnTo>
                <a:lnTo>
                  <a:pt y="228600" x="0"/>
                </a:lnTo>
                <a:lnTo>
                  <a:pt y="0" x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51" id="51"/>
          <p:cNvSpPr/>
          <p:nvPr/>
        </p:nvSpPr>
        <p:spPr>
          <a:xfrm flipH="1">
            <a:off y="6327648" x="0"/>
            <a:ext cy="532447" cx="9143999"/>
          </a:xfrm>
          <a:custGeom>
            <a:pathLst>
              <a:path extrusionOk="0" h="990600" w="9144000">
                <a:moveTo>
                  <a:pt y="0" x="0"/>
                </a:moveTo>
                <a:lnTo>
                  <a:pt y="381000" x="0"/>
                </a:lnTo>
                <a:lnTo>
                  <a:pt y="990600" x="0"/>
                </a:lnTo>
                <a:lnTo>
                  <a:pt y="990600" x="9144000"/>
                </a:lnTo>
                <a:lnTo>
                  <a:pt y="381000" x="914400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CAPTION_ONLY">
  <p:cSld name="CAPTION_ONLY">
    <p:spTree>
      <p:nvGrpSpPr>
        <p:cNvPr name="Shape 52" id="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53" id="53"/>
          <p:cNvSpPr/>
          <p:nvPr/>
        </p:nvSpPr>
        <p:spPr>
          <a:xfrm flipH="1">
            <a:off y="6248400" x="0"/>
            <a:ext cy="532447" cx="9143999"/>
          </a:xfrm>
          <a:custGeom>
            <a:pathLst>
              <a:path extrusionOk="0" h="990600" w="9144000">
                <a:moveTo>
                  <a:pt y="0" x="0"/>
                </a:moveTo>
                <a:lnTo>
                  <a:pt y="381000" x="0"/>
                </a:lnTo>
                <a:lnTo>
                  <a:pt y="990600" x="0"/>
                </a:lnTo>
                <a:lnTo>
                  <a:pt y="990600" x="9144000"/>
                </a:lnTo>
                <a:lnTo>
                  <a:pt y="381000" x="914400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54" id="54"/>
          <p:cNvSpPr/>
          <p:nvPr/>
        </p:nvSpPr>
        <p:spPr>
          <a:xfrm rot="-120272">
            <a:off y="6170451" x="918043"/>
            <a:ext cy="294012" cx="7396425"/>
          </a:xfrm>
          <a:custGeom>
            <a:pathLst>
              <a:path extrusionOk="0" h="315950" w="7391900">
                <a:moveTo>
                  <a:pt y="0" x="5410200"/>
                </a:moveTo>
                <a:lnTo>
                  <a:pt y="87350" x="5410200"/>
                </a:lnTo>
                <a:lnTo>
                  <a:pt y="87349" x="7391900"/>
                </a:lnTo>
                <a:lnTo>
                  <a:pt y="315950" x="7391900"/>
                </a:lnTo>
                <a:lnTo>
                  <a:pt y="315949" x="1981700"/>
                </a:lnTo>
                <a:lnTo>
                  <a:pt y="228600" x="1981700"/>
                </a:lnTo>
                <a:lnTo>
                  <a:pt y="228600" x="0"/>
                </a:lnTo>
                <a:lnTo>
                  <a:pt y="0" x="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55" id="55"/>
          <p:cNvSpPr/>
          <p:nvPr/>
        </p:nvSpPr>
        <p:spPr>
          <a:xfrm rot="10800000" flipH="1">
            <a:off y="-937" x="0"/>
            <a:ext cy="1448737" cx="9143999"/>
          </a:xfrm>
          <a:custGeom>
            <a:pathLst>
              <a:path extrusionOk="0" h="1366734" w="9144000">
                <a:moveTo>
                  <a:pt y="1366734" x="0"/>
                </a:moveTo>
                <a:lnTo>
                  <a:pt y="1366734" x="9144000"/>
                </a:lnTo>
                <a:lnTo>
                  <a:pt y="461859" x="9144000"/>
                </a:lnTo>
                <a:lnTo>
                  <a:pt y="157291" x="4645763"/>
                </a:lnTo>
                <a:lnTo>
                  <a:pt y="265851" x="4638172"/>
                </a:lnTo>
                <a:lnTo>
                  <a:pt y="0" x="836312"/>
                </a:lnTo>
                <a:lnTo>
                  <a:pt y="102948" x="829113"/>
                </a:lnTo>
                <a:lnTo>
                  <a:pt y="44971" x="0"/>
                </a:lnTo>
                <a:lnTo>
                  <a:pt y="461859" x="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56" id="56"/>
          <p:cNvSpPr txBox="1"/>
          <p:nvPr>
            <p:ph type="body" idx="1"/>
          </p:nvPr>
        </p:nvSpPr>
        <p:spPr>
          <a:xfrm rot="-120001">
            <a:off y="5784355" x="998773"/>
            <a:ext cy="473687" cx="5570193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b" anchorCtr="0" rIns="91425"/>
          <a:lstStyle>
            <a:lvl1pPr indent="-285750" algn="l" marL="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66666"/>
              <a:buFont typeface="Arial"/>
              <a:buChar char="•"/>
              <a:defRPr baseline="0" sz="1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85750" algn="l" marL="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ourier New"/>
              <a:buChar char="o"/>
              <a:defRPr baseline="0" sz="1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85750" algn="l" marL="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Wingdings"/>
              <a:buChar char="§"/>
              <a:defRPr baseline="0" sz="1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5750" algn="l" marL="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66666"/>
              <a:buFont typeface="Arial"/>
              <a:buChar char="•"/>
              <a:defRPr baseline="0" sz="1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5750" algn="l" marL="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ourier New"/>
              <a:buChar char="o"/>
              <a:defRPr baseline="0" sz="1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5750" algn="l" marL="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Wingdings"/>
              <a:buChar char="§"/>
              <a:defRPr baseline="0" sz="1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5750" algn="l" marL="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66666"/>
              <a:buFont typeface="Arial"/>
              <a:buChar char="•"/>
              <a:defRPr baseline="0" sz="1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5750" algn="l" marL="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ourier New"/>
              <a:buChar char="o"/>
              <a:defRPr baseline="0" sz="1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5750" algn="l" marL="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Wingdings"/>
              <a:buChar char="§"/>
              <a:defRPr baseline="0" sz="1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name="Shape 57" id="57"/>
          <p:cNvSpPr/>
          <p:nvPr/>
        </p:nvSpPr>
        <p:spPr>
          <a:xfrm rot="10800000" flipH="1">
            <a:off y="0" x="0"/>
            <a:ext cy="1366733" cx="9143999"/>
          </a:xfrm>
          <a:custGeom>
            <a:pathLst>
              <a:path extrusionOk="0" h="1366734" w="9144000">
                <a:moveTo>
                  <a:pt y="1366734" x="0"/>
                </a:moveTo>
                <a:lnTo>
                  <a:pt y="1366734" x="9144000"/>
                </a:lnTo>
                <a:lnTo>
                  <a:pt y="461859" x="9144000"/>
                </a:lnTo>
                <a:lnTo>
                  <a:pt y="157291" x="4645763"/>
                </a:lnTo>
                <a:lnTo>
                  <a:pt y="265851" x="4638172"/>
                </a:lnTo>
                <a:lnTo>
                  <a:pt y="0" x="836312"/>
                </a:lnTo>
                <a:lnTo>
                  <a:pt y="102948" x="829113"/>
                </a:lnTo>
                <a:lnTo>
                  <a:pt y="44971" x="0"/>
                </a:lnTo>
                <a:lnTo>
                  <a:pt y="461859" x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58" id="58"/>
          <p:cNvSpPr/>
          <p:nvPr/>
        </p:nvSpPr>
        <p:spPr>
          <a:xfrm rot="-120272">
            <a:off y="6289621" x="915325"/>
            <a:ext cy="316143" cx="7396425"/>
          </a:xfrm>
          <a:custGeom>
            <a:pathLst>
              <a:path extrusionOk="0" h="315950" w="7391900">
                <a:moveTo>
                  <a:pt y="0" x="5410200"/>
                </a:moveTo>
                <a:lnTo>
                  <a:pt y="87350" x="5410200"/>
                </a:lnTo>
                <a:lnTo>
                  <a:pt y="87349" x="7391900"/>
                </a:lnTo>
                <a:lnTo>
                  <a:pt y="315950" x="7391900"/>
                </a:lnTo>
                <a:lnTo>
                  <a:pt y="315949" x="1981700"/>
                </a:lnTo>
                <a:lnTo>
                  <a:pt y="228600" x="1981700"/>
                </a:lnTo>
                <a:lnTo>
                  <a:pt y="228600" x="0"/>
                </a:lnTo>
                <a:lnTo>
                  <a:pt y="0" x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59" id="59"/>
          <p:cNvSpPr/>
          <p:nvPr/>
        </p:nvSpPr>
        <p:spPr>
          <a:xfrm flipH="1">
            <a:off y="6327648" x="0"/>
            <a:ext cy="532447" cx="9143999"/>
          </a:xfrm>
          <a:custGeom>
            <a:pathLst>
              <a:path extrusionOk="0" h="990600" w="9144000">
                <a:moveTo>
                  <a:pt y="0" x="0"/>
                </a:moveTo>
                <a:lnTo>
                  <a:pt y="381000" x="0"/>
                </a:lnTo>
                <a:lnTo>
                  <a:pt y="990600" x="0"/>
                </a:lnTo>
                <a:lnTo>
                  <a:pt y="990600" x="9144000"/>
                </a:lnTo>
                <a:lnTo>
                  <a:pt y="381000" x="914400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blank" type="blank">
  <p:cSld name="blank">
    <p:spTree>
      <p:nvGrpSpPr>
        <p:cNvPr name="Shape 60" id="6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61" id="61"/>
          <p:cNvSpPr/>
          <p:nvPr/>
        </p:nvSpPr>
        <p:spPr>
          <a:xfrm flipH="1">
            <a:off y="6248400" x="0"/>
            <a:ext cy="532447" cx="9143999"/>
          </a:xfrm>
          <a:custGeom>
            <a:pathLst>
              <a:path extrusionOk="0" h="990600" w="9144000">
                <a:moveTo>
                  <a:pt y="0" x="0"/>
                </a:moveTo>
                <a:lnTo>
                  <a:pt y="381000" x="0"/>
                </a:lnTo>
                <a:lnTo>
                  <a:pt y="990600" x="0"/>
                </a:lnTo>
                <a:lnTo>
                  <a:pt y="990600" x="9144000"/>
                </a:lnTo>
                <a:lnTo>
                  <a:pt y="381000" x="914400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62" id="62"/>
          <p:cNvSpPr/>
          <p:nvPr/>
        </p:nvSpPr>
        <p:spPr>
          <a:xfrm rot="-120272">
            <a:off y="6170451" x="918043"/>
            <a:ext cy="294012" cx="7396425"/>
          </a:xfrm>
          <a:custGeom>
            <a:pathLst>
              <a:path extrusionOk="0" h="315950" w="7391900">
                <a:moveTo>
                  <a:pt y="0" x="5410200"/>
                </a:moveTo>
                <a:lnTo>
                  <a:pt y="87350" x="5410200"/>
                </a:lnTo>
                <a:lnTo>
                  <a:pt y="87349" x="7391900"/>
                </a:lnTo>
                <a:lnTo>
                  <a:pt y="315950" x="7391900"/>
                </a:lnTo>
                <a:lnTo>
                  <a:pt y="315949" x="1981700"/>
                </a:lnTo>
                <a:lnTo>
                  <a:pt y="228600" x="1981700"/>
                </a:lnTo>
                <a:lnTo>
                  <a:pt y="228600" x="0"/>
                </a:lnTo>
                <a:lnTo>
                  <a:pt y="0" x="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63" id="63"/>
          <p:cNvSpPr/>
          <p:nvPr/>
        </p:nvSpPr>
        <p:spPr>
          <a:xfrm rot="10800000" flipH="1">
            <a:off y="-937" x="0"/>
            <a:ext cy="1448737" cx="9143999"/>
          </a:xfrm>
          <a:custGeom>
            <a:pathLst>
              <a:path extrusionOk="0" h="1366734" w="9144000">
                <a:moveTo>
                  <a:pt y="1366734" x="0"/>
                </a:moveTo>
                <a:lnTo>
                  <a:pt y="1366734" x="9144000"/>
                </a:lnTo>
                <a:lnTo>
                  <a:pt y="461859" x="9144000"/>
                </a:lnTo>
                <a:lnTo>
                  <a:pt y="157291" x="4645763"/>
                </a:lnTo>
                <a:lnTo>
                  <a:pt y="265851" x="4638172"/>
                </a:lnTo>
                <a:lnTo>
                  <a:pt y="0" x="836312"/>
                </a:lnTo>
                <a:lnTo>
                  <a:pt y="102948" x="829113"/>
                </a:lnTo>
                <a:lnTo>
                  <a:pt y="44971" x="0"/>
                </a:lnTo>
                <a:lnTo>
                  <a:pt y="461859" x="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64" id="64"/>
          <p:cNvSpPr/>
          <p:nvPr/>
        </p:nvSpPr>
        <p:spPr>
          <a:xfrm rot="10800000" flipH="1">
            <a:off y="0" x="0"/>
            <a:ext cy="1366733" cx="9143999"/>
          </a:xfrm>
          <a:custGeom>
            <a:pathLst>
              <a:path extrusionOk="0" h="1366734" w="9144000">
                <a:moveTo>
                  <a:pt y="1366734" x="0"/>
                </a:moveTo>
                <a:lnTo>
                  <a:pt y="1366734" x="9144000"/>
                </a:lnTo>
                <a:lnTo>
                  <a:pt y="461859" x="9144000"/>
                </a:lnTo>
                <a:lnTo>
                  <a:pt y="157291" x="4645763"/>
                </a:lnTo>
                <a:lnTo>
                  <a:pt y="265851" x="4638172"/>
                </a:lnTo>
                <a:lnTo>
                  <a:pt y="0" x="836312"/>
                </a:lnTo>
                <a:lnTo>
                  <a:pt y="102948" x="829113"/>
                </a:lnTo>
                <a:lnTo>
                  <a:pt y="44971" x="0"/>
                </a:lnTo>
                <a:lnTo>
                  <a:pt y="461859" x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65" id="65"/>
          <p:cNvSpPr/>
          <p:nvPr/>
        </p:nvSpPr>
        <p:spPr>
          <a:xfrm rot="-120272">
            <a:off y="6289621" x="915325"/>
            <a:ext cy="316143" cx="7396425"/>
          </a:xfrm>
          <a:custGeom>
            <a:pathLst>
              <a:path extrusionOk="0" h="315950" w="7391900">
                <a:moveTo>
                  <a:pt y="0" x="5410200"/>
                </a:moveTo>
                <a:lnTo>
                  <a:pt y="87350" x="5410200"/>
                </a:lnTo>
                <a:lnTo>
                  <a:pt y="87349" x="7391900"/>
                </a:lnTo>
                <a:lnTo>
                  <a:pt y="315950" x="7391900"/>
                </a:lnTo>
                <a:lnTo>
                  <a:pt y="315949" x="1981700"/>
                </a:lnTo>
                <a:lnTo>
                  <a:pt y="228600" x="1981700"/>
                </a:lnTo>
                <a:lnTo>
                  <a:pt y="228600" x="0"/>
                </a:lnTo>
                <a:lnTo>
                  <a:pt y="0" x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  <p:sp>
        <p:nvSpPr>
          <p:cNvPr name="Shape 66" id="66"/>
          <p:cNvSpPr/>
          <p:nvPr/>
        </p:nvSpPr>
        <p:spPr>
          <a:xfrm flipH="1">
            <a:off y="6327648" x="0"/>
            <a:ext cy="532447" cx="9143999"/>
          </a:xfrm>
          <a:custGeom>
            <a:pathLst>
              <a:path extrusionOk="0" h="990600" w="9144000">
                <a:moveTo>
                  <a:pt y="0" x="0"/>
                </a:moveTo>
                <a:lnTo>
                  <a:pt y="381000" x="0"/>
                </a:lnTo>
                <a:lnTo>
                  <a:pt y="990600" x="0"/>
                </a:lnTo>
                <a:lnTo>
                  <a:pt y="990600" x="9144000"/>
                </a:lnTo>
                <a:lnTo>
                  <a:pt y="381000" x="914400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tIns="45700" lIns="91425" anchor="ctr" anchorCtr="0" rIns="91425">
            <a:spAutoFit/>
          </a:bodyPr>
          <a:lstStyle/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ype="http://schemas.openxmlformats.org/officeDocument/2006/relationships/slideLayout" Id="rId2" Target="../slideLayouts/slideLayout2.xml"/><Relationship Type="http://schemas.openxmlformats.org/officeDocument/2006/relationships/slideLayout" Id="rId1" Target="../slideLayouts/slideLayout1.xml"/><Relationship Type="http://schemas.openxmlformats.org/officeDocument/2006/relationships/slideLayout" Id="rId4" Target="../slideLayouts/slideLayout4.xml"/><Relationship Type="http://schemas.openxmlformats.org/officeDocument/2006/relationships/slideLayout" Id="rId3" Target="../slideLayouts/slideLayout3.xml"/><Relationship Type="http://schemas.openxmlformats.org/officeDocument/2006/relationships/slideLayout" Id="rId6" Target="../slideLayouts/slideLayout6.xml"/><Relationship Type="http://schemas.openxmlformats.org/officeDocument/2006/relationships/slideLayout" Id="rId5" Target="../slideLayouts/slideLayout5.xml"/><Relationship Type="http://schemas.openxmlformats.org/officeDocument/2006/relationships/theme" Id="rId7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rgbClr val="960F0F"/>
            </a:gs>
            <a:gs pos="100000">
              <a:srgbClr val="C82009"/>
            </a:gs>
          </a:gsLst>
          <a:lin scaled="0" ang="5400000"/>
        </a:gradFill>
      </p:bgPr>
    </p:bg>
    <p:spTree>
      <p:nvGrpSpPr>
        <p:cNvPr name="Shape 4" id="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cxnSp>
        <p:nvCxnSpPr>
          <p:cNvPr name="Shape 5" id="5"/>
          <p:cNvCxnSpPr/>
          <p:nvPr/>
        </p:nvCxnSpPr>
        <p:spPr>
          <a:xfrm>
            <a:off y="76200" x="76200"/>
            <a:ext cy="6705599" cx="0"/>
          </a:xfrm>
          <a:prstGeom prst="straightConnector1">
            <a:avLst/>
          </a:prstGeom>
          <a:noFill/>
          <a:ln w="107950" cap="flat">
            <a:solidFill>
              <a:srgbClr val="D23927"/>
            </a:solidFill>
            <a:prstDash val="solid"/>
            <a:round/>
            <a:headEnd len="med" type="none" w="med"/>
            <a:tailEnd len="med" type="none" w="med"/>
          </a:ln>
        </p:spPr>
      </p:cxnSp>
      <p:cxnSp>
        <p:nvCxnSpPr>
          <p:cNvPr name="Shape 6" id="6"/>
          <p:cNvCxnSpPr/>
          <p:nvPr/>
        </p:nvCxnSpPr>
        <p:spPr>
          <a:xfrm>
            <a:off y="76200" x="9067800"/>
            <a:ext cy="6705599" cx="0"/>
          </a:xfrm>
          <a:prstGeom prst="straightConnector1">
            <a:avLst/>
          </a:prstGeom>
          <a:noFill/>
          <a:ln w="114300" cap="flat">
            <a:solidFill>
              <a:srgbClr val="D23927"/>
            </a:solidFill>
            <a:prstDash val="solid"/>
            <a:round/>
            <a:headEnd len="med" type="none" w="med"/>
            <a:tailEnd len="med" type="none" w="med"/>
          </a:ln>
        </p:spPr>
      </p:cxnSp>
      <p:cxnSp>
        <p:nvCxnSpPr>
          <p:cNvPr name="Shape 7" id="7"/>
          <p:cNvCxnSpPr/>
          <p:nvPr/>
        </p:nvCxnSpPr>
        <p:spPr>
          <a:xfrm>
            <a:off y="76200" x="533399"/>
            <a:ext cy="6705599" cx="0"/>
          </a:xfrm>
          <a:prstGeom prst="straightConnector1">
            <a:avLst/>
          </a:prstGeom>
          <a:noFill/>
          <a:ln w="69850" cap="flat">
            <a:solidFill>
              <a:srgbClr val="D23927"/>
            </a:solidFill>
            <a:prstDash val="solid"/>
            <a:round/>
            <a:headEnd len="med" type="none" w="med"/>
            <a:tailEnd len="med" type="none" w="med"/>
          </a:ln>
        </p:spPr>
      </p:cxnSp>
      <p:cxnSp>
        <p:nvCxnSpPr>
          <p:cNvPr name="Shape 8" id="8"/>
          <p:cNvCxnSpPr/>
          <p:nvPr/>
        </p:nvCxnSpPr>
        <p:spPr>
          <a:xfrm flipH="1">
            <a:off y="76200" x="914400"/>
            <a:ext cy="6324600" cx="152399"/>
          </a:xfrm>
          <a:prstGeom prst="straightConnector1">
            <a:avLst/>
          </a:prstGeom>
          <a:noFill/>
          <a:ln w="152400" cap="flat">
            <a:solidFill>
              <a:srgbClr val="D23927"/>
            </a:solidFill>
            <a:prstDash val="solid"/>
            <a:round/>
            <a:headEnd len="med" type="none" w="med"/>
            <a:tailEnd len="med" type="none" w="med"/>
          </a:ln>
        </p:spPr>
      </p:cxnSp>
      <p:sp>
        <p:nvSpPr>
          <p:cNvPr name="Shape 9" id="9"/>
          <p:cNvSpPr/>
          <p:nvPr/>
        </p:nvSpPr>
        <p:spPr>
          <a:xfrm>
            <a:off y="76200" x="110055"/>
            <a:ext cy="6629399" cx="1698625"/>
          </a:xfrm>
          <a:custGeom>
            <a:pathLst>
              <a:path extrusionOk="0" h="4154" w="1070">
                <a:moveTo>
                  <a:pt y="0" x="4"/>
                </a:moveTo>
                <a:lnTo>
                  <a:pt y="0" x="4"/>
                </a:lnTo>
                <a:lnTo>
                  <a:pt y="74" x="2"/>
                </a:lnTo>
                <a:lnTo>
                  <a:pt y="162" x="0"/>
                </a:lnTo>
                <a:lnTo>
                  <a:pt y="280" x="0"/>
                </a:lnTo>
                <a:lnTo>
                  <a:pt y="426" x="4"/>
                </a:lnTo>
                <a:lnTo>
                  <a:pt y="594" x="10"/>
                </a:lnTo>
                <a:lnTo>
                  <a:pt y="686" x="16"/>
                </a:lnTo>
                <a:lnTo>
                  <a:pt y="782" x="22"/>
                </a:lnTo>
                <a:lnTo>
                  <a:pt y="884" x="30"/>
                </a:lnTo>
                <a:lnTo>
                  <a:pt y="990" x="42"/>
                </a:lnTo>
                <a:lnTo>
                  <a:pt y="1098" x="54"/>
                </a:lnTo>
                <a:lnTo>
                  <a:pt y="1210" x="68"/>
                </a:lnTo>
                <a:lnTo>
                  <a:pt y="1324" x="86"/>
                </a:lnTo>
                <a:lnTo>
                  <a:pt y="1442" x="104"/>
                </a:lnTo>
                <a:lnTo>
                  <a:pt y="1562" x="126"/>
                </a:lnTo>
                <a:lnTo>
                  <a:pt y="1682" x="152"/>
                </a:lnTo>
                <a:lnTo>
                  <a:pt y="1804" x="178"/>
                </a:lnTo>
                <a:lnTo>
                  <a:pt y="1928" x="210"/>
                </a:lnTo>
                <a:lnTo>
                  <a:pt y="2050" x="244"/>
                </a:lnTo>
                <a:lnTo>
                  <a:pt y="2174" x="280"/>
                </a:lnTo>
                <a:lnTo>
                  <a:pt y="2298" x="322"/>
                </a:lnTo>
                <a:lnTo>
                  <a:pt y="2420" x="366"/>
                </a:lnTo>
                <a:lnTo>
                  <a:pt y="2542" x="416"/>
                </a:lnTo>
                <a:lnTo>
                  <a:pt y="2662" x="468"/>
                </a:lnTo>
                <a:lnTo>
                  <a:pt y="2722" x="496"/>
                </a:lnTo>
                <a:lnTo>
                  <a:pt y="2780" x="524"/>
                </a:lnTo>
                <a:lnTo>
                  <a:pt y="2838" x="554"/>
                </a:lnTo>
                <a:lnTo>
                  <a:pt y="2896" x="586"/>
                </a:lnTo>
                <a:lnTo>
                  <a:pt y="2896" x="586"/>
                </a:lnTo>
                <a:lnTo>
                  <a:pt y="3018" x="652"/>
                </a:lnTo>
                <a:lnTo>
                  <a:pt y="3132" x="714"/>
                </a:lnTo>
                <a:lnTo>
                  <a:pt y="3238" x="768"/>
                </a:lnTo>
                <a:lnTo>
                  <a:pt y="3336" x="816"/>
                </a:lnTo>
                <a:lnTo>
                  <a:pt y="3426" x="860"/>
                </a:lnTo>
                <a:lnTo>
                  <a:pt y="3510" x="900"/>
                </a:lnTo>
                <a:lnTo>
                  <a:pt y="3588" x="934"/>
                </a:lnTo>
                <a:lnTo>
                  <a:pt y="3658" x="964"/>
                </a:lnTo>
                <a:lnTo>
                  <a:pt y="3724" x="988"/>
                </a:lnTo>
                <a:lnTo>
                  <a:pt y="3782" x="1010"/>
                </a:lnTo>
                <a:lnTo>
                  <a:pt y="3836" x="1028"/>
                </a:lnTo>
                <a:lnTo>
                  <a:pt y="3884" x="1042"/>
                </a:lnTo>
                <a:lnTo>
                  <a:pt y="3926" x="1052"/>
                </a:lnTo>
                <a:lnTo>
                  <a:pt y="3964" x="1060"/>
                </a:lnTo>
                <a:lnTo>
                  <a:pt y="3998" x="1066"/>
                </a:lnTo>
                <a:lnTo>
                  <a:pt y="4028" x="1068"/>
                </a:lnTo>
                <a:lnTo>
                  <a:pt y="4054" x="1070"/>
                </a:lnTo>
                <a:lnTo>
                  <a:pt y="4074" x="1068"/>
                </a:lnTo>
                <a:lnTo>
                  <a:pt y="4094" x="1066"/>
                </a:lnTo>
                <a:lnTo>
                  <a:pt y="4108" x="1060"/>
                </a:lnTo>
                <a:lnTo>
                  <a:pt y="4122" x="1056"/>
                </a:lnTo>
                <a:lnTo>
                  <a:pt y="4132" x="1050"/>
                </a:lnTo>
                <a:lnTo>
                  <a:pt y="4138" x="1042"/>
                </a:lnTo>
                <a:lnTo>
                  <a:pt y="4144" x="1034"/>
                </a:lnTo>
                <a:lnTo>
                  <a:pt y="4148" x="1028"/>
                </a:lnTo>
                <a:lnTo>
                  <a:pt y="4152" x="1020"/>
                </a:lnTo>
                <a:lnTo>
                  <a:pt y="4154" x="1006"/>
                </a:lnTo>
                <a:lnTo>
                  <a:pt y="4152" x="998"/>
                </a:lnTo>
                <a:lnTo>
                  <a:pt y="4152" x="994"/>
                </a:lnTo>
              </a:path>
            </a:pathLst>
          </a:custGeom>
          <a:noFill/>
          <a:ln w="25400" cap="flat">
            <a:solidFill>
              <a:srgbClr val="D23927"/>
            </a:solidFill>
            <a:prstDash val="solid"/>
            <a:round/>
            <a:headEnd len="med" type="none" w="med"/>
            <a:tailEnd len="med" type="none" w="med"/>
          </a:ln>
        </p:spPr>
        <p:txBody>
          <a:bodyPr bIns="45700" tIns="45700" lIns="91425" anchor="t" anchorCtr="0" rIns="91425">
            <a:spAutoFit/>
          </a:bodyPr>
          <a:lstStyle/>
          <a:p/>
        </p:txBody>
      </p:sp>
      <p:sp>
        <p:nvSpPr>
          <p:cNvPr name="Shape 10" id="10"/>
          <p:cNvSpPr/>
          <p:nvPr/>
        </p:nvSpPr>
        <p:spPr>
          <a:xfrm>
            <a:off y="5486400" x="7839160"/>
            <a:ext cy="796925" cx="1181100"/>
          </a:xfrm>
          <a:custGeom>
            <a:pathLst>
              <a:path extrusionOk="0" h="502" w="744">
                <a:moveTo>
                  <a:pt y="502" x="0"/>
                </a:moveTo>
                <a:lnTo>
                  <a:pt y="502" x="0"/>
                </a:lnTo>
                <a:lnTo>
                  <a:pt y="482" x="4"/>
                </a:lnTo>
                <a:lnTo>
                  <a:pt y="460" x="10"/>
                </a:lnTo>
                <a:lnTo>
                  <a:pt y="430" x="20"/>
                </a:lnTo>
                <a:lnTo>
                  <a:pt y="396" x="36"/>
                </a:lnTo>
                <a:lnTo>
                  <a:pt y="358" x="56"/>
                </a:lnTo>
                <a:lnTo>
                  <a:pt y="316" x="84"/>
                </a:lnTo>
                <a:lnTo>
                  <a:pt y="294" x="100"/>
                </a:lnTo>
                <a:lnTo>
                  <a:pt y="272" x="118"/>
                </a:lnTo>
                <a:lnTo>
                  <a:pt y="248" x="138"/>
                </a:lnTo>
                <a:lnTo>
                  <a:pt y="226" x="160"/>
                </a:lnTo>
                <a:lnTo>
                  <a:pt y="204" x="184"/>
                </a:lnTo>
                <a:lnTo>
                  <a:pt y="182" x="212"/>
                </a:lnTo>
                <a:lnTo>
                  <a:pt y="162" x="240"/>
                </a:lnTo>
                <a:lnTo>
                  <a:pt y="140" x="272"/>
                </a:lnTo>
                <a:lnTo>
                  <a:pt y="120" x="306"/>
                </a:lnTo>
                <a:lnTo>
                  <a:pt y="102" x="342"/>
                </a:lnTo>
                <a:lnTo>
                  <a:pt y="84" x="382"/>
                </a:lnTo>
                <a:lnTo>
                  <a:pt y="66" x="424"/>
                </a:lnTo>
                <a:lnTo>
                  <a:pt y="52" x="470"/>
                </a:lnTo>
                <a:lnTo>
                  <a:pt y="38" x="518"/>
                </a:lnTo>
                <a:lnTo>
                  <a:pt y="26" x="570"/>
                </a:lnTo>
                <a:lnTo>
                  <a:pt y="16" x="624"/>
                </a:lnTo>
                <a:lnTo>
                  <a:pt y="6" x="682"/>
                </a:lnTo>
                <a:lnTo>
                  <a:pt y="0" x="744"/>
                </a:lnTo>
              </a:path>
            </a:pathLst>
          </a:custGeom>
          <a:noFill/>
          <a:ln w="25400" cap="flat">
            <a:solidFill>
              <a:srgbClr val="CB2813"/>
            </a:solidFill>
            <a:prstDash val="solid"/>
            <a:round/>
            <a:headEnd len="med" type="none" w="med"/>
            <a:tailEnd len="med" type="none" w="med"/>
          </a:ln>
        </p:spPr>
        <p:txBody>
          <a:bodyPr bIns="45700" tIns="45700" lIns="91425" anchor="t" anchorCtr="0" rIns="91425">
            <a:spAutoFit/>
          </a:bodyPr>
          <a:lstStyle/>
          <a:p/>
        </p:txBody>
      </p:sp>
      <p:sp>
        <p:nvSpPr>
          <p:cNvPr name="Shape 11" id="11"/>
          <p:cNvSpPr/>
          <p:nvPr/>
        </p:nvSpPr>
        <p:spPr>
          <a:xfrm>
            <a:off y="3536950" x="8273122"/>
            <a:ext cy="2606675" cx="777875"/>
          </a:xfrm>
          <a:custGeom>
            <a:pathLst>
              <a:path extrusionOk="0" h="1642" w="490">
                <a:moveTo>
                  <a:pt y="1642" x="0"/>
                </a:moveTo>
                <a:lnTo>
                  <a:pt y="1642" x="0"/>
                </a:lnTo>
                <a:lnTo>
                  <a:pt y="1624" x="24"/>
                </a:lnTo>
                <a:lnTo>
                  <a:pt y="1600" x="50"/>
                </a:lnTo>
                <a:lnTo>
                  <a:pt y="1564" x="86"/>
                </a:lnTo>
                <a:lnTo>
                  <a:pt y="1518" x="126"/>
                </a:lnTo>
                <a:lnTo>
                  <a:pt y="1490" x="148"/>
                </a:lnTo>
                <a:lnTo>
                  <a:pt y="1458" x="172"/>
                </a:lnTo>
                <a:lnTo>
                  <a:pt y="1424" x="196"/>
                </a:lnTo>
                <a:lnTo>
                  <a:pt y="1384" x="220"/>
                </a:lnTo>
                <a:lnTo>
                  <a:pt y="1344" x="244"/>
                </a:lnTo>
                <a:lnTo>
                  <a:pt y="1298" x="268"/>
                </a:lnTo>
                <a:lnTo>
                  <a:pt y="1248" x="292"/>
                </a:lnTo>
                <a:lnTo>
                  <a:pt y="1196" x="316"/>
                </a:lnTo>
                <a:lnTo>
                  <a:pt y="1138" x="340"/>
                </a:lnTo>
                <a:lnTo>
                  <a:pt y="1078" x="362"/>
                </a:lnTo>
                <a:lnTo>
                  <a:pt y="1014" x="384"/>
                </a:lnTo>
                <a:lnTo>
                  <a:pt y="944" x="404"/>
                </a:lnTo>
                <a:lnTo>
                  <a:pt y="870" x="422"/>
                </a:lnTo>
                <a:lnTo>
                  <a:pt y="792" x="438"/>
                </a:lnTo>
                <a:lnTo>
                  <a:pt y="710" x="454"/>
                </a:lnTo>
                <a:lnTo>
                  <a:pt y="624" x="466"/>
                </a:lnTo>
                <a:lnTo>
                  <a:pt y="532" x="476"/>
                </a:lnTo>
                <a:lnTo>
                  <a:pt y="436" x="484"/>
                </a:lnTo>
                <a:lnTo>
                  <a:pt y="334" x="488"/>
                </a:lnTo>
                <a:lnTo>
                  <a:pt y="228" x="490"/>
                </a:lnTo>
                <a:lnTo>
                  <a:pt y="118" x="488"/>
                </a:lnTo>
                <a:lnTo>
                  <a:pt y="0" x="484"/>
                </a:lnTo>
              </a:path>
            </a:pathLst>
          </a:custGeom>
          <a:noFill/>
          <a:ln w="25400" cap="flat">
            <a:solidFill>
              <a:srgbClr val="D0331F"/>
            </a:solidFill>
            <a:prstDash val="solid"/>
            <a:round/>
            <a:headEnd len="med" type="none" w="med"/>
            <a:tailEnd len="med" type="none" w="med"/>
          </a:ln>
        </p:spPr>
        <p:txBody>
          <a:bodyPr bIns="45700" tIns="45700" lIns="91425" anchor="t" anchorCtr="0" rIns="91425">
            <a:spAutoFit/>
          </a:bodyPr>
          <a:lstStyle/>
          <a:p/>
        </p:txBody>
      </p:sp>
      <p:sp>
        <p:nvSpPr>
          <p:cNvPr name="Shape 12" id="12"/>
          <p:cNvSpPr txBox="1"/>
          <p:nvPr>
            <p:ph type="title"/>
          </p:nvPr>
        </p:nvSpPr>
        <p:spPr>
          <a:xfrm rot="-240056">
            <a:off y="-19227" x="1172871"/>
            <a:ext cy="1143088" cx="8229556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ctr" anchorCtr="0" rIns="91425"/>
          <a:lstStyle>
            <a:lvl1pPr indent="228600" algn="l" marL="0" rtl="0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i="0" baseline="0" strike="noStrike" sz="3600" b="0" cap="none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228600" algn="l" marL="0" rtl="0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i="0" baseline="0" strike="noStrike" sz="3600" b="0" cap="none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228600" algn="l" marL="0" rtl="0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i="0" baseline="0" strike="noStrike" sz="3600" b="0" cap="none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228600" algn="l" marL="0" rtl="0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i="0" baseline="0" strike="noStrike" sz="3600" b="0" cap="none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228600" algn="l" marL="0" rtl="0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i="0" baseline="0" strike="noStrike" sz="3600" b="0" cap="none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228600" algn="l" marL="0" rtl="0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i="0" baseline="0" strike="noStrike" sz="3600" b="0" cap="none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228600" algn="l" marL="0" rtl="0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i="0" baseline="0" strike="noStrike" sz="3600" b="0" cap="none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228600" algn="l" marL="0" rtl="0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i="0" baseline="0" strike="noStrike" sz="3600" b="0" cap="none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228600" algn="l" marL="0" rtl="0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i="0" baseline="0" strike="noStrike" sz="3600" b="0" cap="none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name="Shape 13" id="13"/>
          <p:cNvSpPr txBox="1"/>
          <p:nvPr>
            <p:ph type="body" idx="1"/>
          </p:nvPr>
        </p:nvSpPr>
        <p:spPr>
          <a:xfrm>
            <a:off y="1828800" x="457200"/>
            <a:ext cy="4221299" cx="8229600"/>
          </a:xfrm>
          <a:prstGeom prst="rect">
            <a:avLst/>
          </a:prstGeom>
          <a:noFill/>
          <a:ln>
            <a:noFill/>
          </a:ln>
        </p:spPr>
        <p:txBody>
          <a:bodyPr bIns="91425" tIns="91425" lIns="91425" anchor="t" anchorCtr="0" rIns="91425"/>
          <a:lstStyle>
            <a:lvl1pPr indent="-342900" algn="l" marL="342900" rtl="0">
              <a:spcBef>
                <a:spcPts val="600"/>
              </a:spcBef>
              <a:buClr>
                <a:schemeClr val="lt2"/>
              </a:buClr>
              <a:buSzPct val="166666"/>
              <a:buFont typeface="Arial"/>
              <a:buChar char="•"/>
              <a:defRPr i="0" baseline="0" strike="noStrike" sz="3000" b="0" cap="none" u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85750" algn="l" marL="742950" rtl="0">
              <a:spcBef>
                <a:spcPts val="480"/>
              </a:spcBef>
              <a:buClr>
                <a:schemeClr val="lt2"/>
              </a:buClr>
              <a:buSzPct val="100000"/>
              <a:buFont typeface="Courier New"/>
              <a:buChar char="o"/>
              <a:defRPr i="0" baseline="0" strike="noStrike" sz="2400" b="0" cap="none" u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algn="l" marL="1143000" rtl="0">
              <a:spcBef>
                <a:spcPts val="480"/>
              </a:spcBef>
              <a:buClr>
                <a:schemeClr val="lt2"/>
              </a:buClr>
              <a:buSzPct val="100000"/>
              <a:buFont typeface="Wingdings"/>
              <a:buChar char="§"/>
              <a:defRPr i="0" baseline="0" strike="noStrike" sz="2400" b="0" cap="none" u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algn="l" marL="1600200" rtl="0">
              <a:spcBef>
                <a:spcPts val="360"/>
              </a:spcBef>
              <a:buClr>
                <a:schemeClr val="lt2"/>
              </a:buClr>
              <a:buSzPct val="166666"/>
              <a:buFont typeface="Arial"/>
              <a:buChar char="•"/>
              <a:defRPr i="0" baseline="0" strike="noStrike" sz="1800" b="0" cap="none" u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algn="l" marL="2057400" rtl="0">
              <a:spcBef>
                <a:spcPts val="360"/>
              </a:spcBef>
              <a:buClr>
                <a:schemeClr val="lt2"/>
              </a:buClr>
              <a:buSzPct val="100000"/>
              <a:buFont typeface="Courier New"/>
              <a:buChar char="o"/>
              <a:defRPr i="0" baseline="0" strike="noStrike" sz="1800" b="0" cap="none" u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algn="l" marL="2514600" rtl="0">
              <a:spcBef>
                <a:spcPts val="360"/>
              </a:spcBef>
              <a:buClr>
                <a:schemeClr val="lt2"/>
              </a:buClr>
              <a:buSzPct val="100000"/>
              <a:buFont typeface="Wingdings"/>
              <a:buChar char="§"/>
              <a:defRPr i="0" baseline="0" strike="noStrike" sz="1800" b="0" cap="none" u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algn="l" marL="2971800" rtl="0">
              <a:spcBef>
                <a:spcPts val="360"/>
              </a:spcBef>
              <a:buClr>
                <a:schemeClr val="lt2"/>
              </a:buClr>
              <a:buSzPct val="166666"/>
              <a:buFont typeface="Arial"/>
              <a:buChar char="•"/>
              <a:defRPr i="0" baseline="0" strike="noStrike" sz="1800" b="0" cap="none" u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algn="l" marL="3429000" rtl="0">
              <a:spcBef>
                <a:spcPts val="360"/>
              </a:spcBef>
              <a:buClr>
                <a:schemeClr val="lt2"/>
              </a:buClr>
              <a:buSzPct val="100000"/>
              <a:buFont typeface="Courier New"/>
              <a:buChar char="o"/>
              <a:defRPr i="0" baseline="0" strike="noStrike" sz="1800" b="0" cap="none" u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algn="l" marL="3886200" rtl="0">
              <a:spcBef>
                <a:spcPts val="360"/>
              </a:spcBef>
              <a:buClr>
                <a:schemeClr val="lt2"/>
              </a:buClr>
              <a:buSzPct val="100000"/>
              <a:buFont typeface="Wingdings"/>
              <a:buChar char="§"/>
              <a:defRPr i="0" baseline="0" strike="noStrike" sz="1800" b="0" cap="none" u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6="accent6" tx2="lt2" bg2="dk2" accent5="accent5" tx1="dk1" bg1="lt1" accent4="accent4" accent3="accent3" accent2="accent2" accent1="accent1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i="0" baseline="0" strike="noStrike" sz="1400" b="0" cap="none" u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ype="http://schemas.openxmlformats.org/officeDocument/2006/relationships/notesSlide" Id="rId2" Target="../notesSlides/notesSlide1.xml"/><Relationship Type="http://schemas.openxmlformats.org/officeDocument/2006/relationships/slideLayout" Id="rId1" Target="../slideLayouts/slideLayout1.xml"/></Relationships>
</file>

<file path=ppt/slides/_rels/slide10.xml.rels><?xml version="1.0" encoding="UTF-8" standalone="yes"?><Relationships xmlns="http://schemas.openxmlformats.org/package/2006/relationships"><Relationship Type="http://schemas.openxmlformats.org/officeDocument/2006/relationships/notesSlide" Id="rId2" Target="../notesSlides/notesSlide10.xml"/><Relationship Type="http://schemas.openxmlformats.org/officeDocument/2006/relationships/slideLayout" Id="rId1" Target="../slideLayouts/slideLayout2.xml"/><Relationship Type="http://schemas.openxmlformats.org/officeDocument/2006/relationships/image" Id="rId3" Target="../media/image31.png"/></Relationships>
</file>

<file path=ppt/slides/_rels/slide11.xml.rels><?xml version="1.0" encoding="UTF-8" standalone="yes"?><Relationships xmlns="http://schemas.openxmlformats.org/package/2006/relationships"><Relationship Type="http://schemas.openxmlformats.org/officeDocument/2006/relationships/notesSlide" Id="rId2" Target="../notesSlides/notesSlide11.xml"/><Relationship Type="http://schemas.openxmlformats.org/officeDocument/2006/relationships/slideLayout" Id="rId1" Target="../slideLayouts/slideLayout2.xml"/><Relationship Type="http://schemas.openxmlformats.org/officeDocument/2006/relationships/image" Id="rId3" Target="../media/image22.png"/></Relationships>
</file>

<file path=ppt/slides/_rels/slide12.xml.rels><?xml version="1.0" encoding="UTF-8" standalone="yes"?><Relationships xmlns="http://schemas.openxmlformats.org/package/2006/relationships"><Relationship Type="http://schemas.openxmlformats.org/officeDocument/2006/relationships/image" Id="rId14" Target="../media/image09.png"/><Relationship Type="http://schemas.openxmlformats.org/officeDocument/2006/relationships/notesSlide" Id="rId2" Target="../notesSlides/notesSlide12.xml"/><Relationship Type="http://schemas.openxmlformats.org/officeDocument/2006/relationships/image" Id="rId12" Target="../media/image24.png"/><Relationship Type="http://schemas.openxmlformats.org/officeDocument/2006/relationships/slideLayout" Id="rId1" Target="../slideLayouts/slideLayout2.xml"/><Relationship Type="http://schemas.openxmlformats.org/officeDocument/2006/relationships/image" Id="rId13" Target="../media/image26.png"/><Relationship Type="http://schemas.openxmlformats.org/officeDocument/2006/relationships/image" Id="rId4" Target="../media/image07.png"/><Relationship Type="http://schemas.openxmlformats.org/officeDocument/2006/relationships/image" Id="rId10" Target="../media/image32.png"/><Relationship Type="http://schemas.openxmlformats.org/officeDocument/2006/relationships/image" Id="rId3" Target="../media/image25.png"/><Relationship Type="http://schemas.openxmlformats.org/officeDocument/2006/relationships/image" Id="rId11" Target="../media/image39.png"/><Relationship Type="http://schemas.openxmlformats.org/officeDocument/2006/relationships/image" Id="rId9" Target="../media/image23.png"/><Relationship Type="http://schemas.openxmlformats.org/officeDocument/2006/relationships/image" Id="rId6" Target="../media/image20.png"/><Relationship Type="http://schemas.openxmlformats.org/officeDocument/2006/relationships/image" Id="rId5" Target="../media/image33.png"/><Relationship Type="http://schemas.openxmlformats.org/officeDocument/2006/relationships/image" Id="rId8" Target="../media/image27.png"/><Relationship Type="http://schemas.openxmlformats.org/officeDocument/2006/relationships/image" Id="rId7" Target="../media/image10.png"/></Relationships>
</file>

<file path=ppt/slides/_rels/slide13.xml.rels><?xml version="1.0" encoding="UTF-8" standalone="yes"?><Relationships xmlns="http://schemas.openxmlformats.org/package/2006/relationships"><Relationship Type="http://schemas.openxmlformats.org/officeDocument/2006/relationships/notesSlide" Id="rId2" Target="../notesSlides/notesSlide13.xml"/><Relationship Type="http://schemas.openxmlformats.org/officeDocument/2006/relationships/slideLayout" Id="rId1" Target="../slideLayouts/slideLayout2.xml"/><Relationship Type="http://schemas.openxmlformats.org/officeDocument/2006/relationships/image" Id="rId4" Target="../media/image28.png"/><Relationship Type="http://schemas.openxmlformats.org/officeDocument/2006/relationships/image" Id="rId3" Target="../media/image30.png"/><Relationship Type="http://schemas.openxmlformats.org/officeDocument/2006/relationships/image" Id="rId6" Target="../media/image40.png"/><Relationship Type="http://schemas.openxmlformats.org/officeDocument/2006/relationships/image" Id="rId5" Target="../media/image29.png"/><Relationship Type="http://schemas.openxmlformats.org/officeDocument/2006/relationships/image" Id="rId8" Target="../media/image14.png"/><Relationship Type="http://schemas.openxmlformats.org/officeDocument/2006/relationships/image" Id="rId7" Target="../media/image08.png"/></Relationships>
</file>

<file path=ppt/slides/_rels/slide14.xml.rels><?xml version="1.0" encoding="UTF-8" standalone="yes"?><Relationships xmlns="http://schemas.openxmlformats.org/package/2006/relationships"><Relationship Type="http://schemas.openxmlformats.org/officeDocument/2006/relationships/notesSlide" Id="rId2" Target="../notesSlides/notesSlide14.xml"/><Relationship Type="http://schemas.openxmlformats.org/officeDocument/2006/relationships/slideLayout" Id="rId1" Target="../slideLayouts/slideLayout2.xml"/><Relationship Type="http://schemas.openxmlformats.org/officeDocument/2006/relationships/image" Id="rId4" Target="../media/image35.png"/><Relationship Type="http://schemas.openxmlformats.org/officeDocument/2006/relationships/image" Id="rId3" Target="../media/image36.png"/><Relationship Type="http://schemas.openxmlformats.org/officeDocument/2006/relationships/image" Id="rId5" Target="../media/image37.png"/></Relationships>
</file>

<file path=ppt/slides/_rels/slide15.xml.rels><?xml version="1.0" encoding="UTF-8" standalone="yes"?><Relationships xmlns="http://schemas.openxmlformats.org/package/2006/relationships"><Relationship Type="http://schemas.openxmlformats.org/officeDocument/2006/relationships/notesSlide" Id="rId2" Target="../notesSlides/notesSlide15.xml"/><Relationship Type="http://schemas.openxmlformats.org/officeDocument/2006/relationships/slideLayout" Id="rId1" Target="../slideLayouts/slideLayout2.xml"/><Relationship Type="http://schemas.openxmlformats.org/officeDocument/2006/relationships/hyperlink" Id="rId3" TargetMode="External" Target="http://www.soyuntoro.com/matatuvicio/"/></Relationships>
</file>

<file path=ppt/slides/_rels/slide16.xml.rels><?xml version="1.0" encoding="UTF-8" standalone="yes"?><Relationships xmlns="http://schemas.openxmlformats.org/package/2006/relationships"><Relationship Type="http://schemas.openxmlformats.org/officeDocument/2006/relationships/notesSlide" Id="rId2" Target="../notesSlides/notesSlide16.xml"/><Relationship Type="http://schemas.openxmlformats.org/officeDocument/2006/relationships/slideLayout" Id="rId1" Target="../slideLayouts/slideLayout2.xml"/><Relationship Type="http://schemas.openxmlformats.org/officeDocument/2006/relationships/image" Id="rId3" Target="../media/image34.jpg"/></Relationships>
</file>

<file path=ppt/slides/_rels/slide2.xml.rels><?xml version="1.0" encoding="UTF-8" standalone="yes"?><Relationships xmlns="http://schemas.openxmlformats.org/package/2006/relationships"><Relationship Type="http://schemas.openxmlformats.org/officeDocument/2006/relationships/notesSlide" Id="rId2" Target="../notesSlides/notesSlide2.xml"/><Relationship Type="http://schemas.openxmlformats.org/officeDocument/2006/relationships/slideLayout" Id="rId1" Target="../slideLayouts/slideLayout4.xml"/><Relationship Type="http://schemas.openxmlformats.org/officeDocument/2006/relationships/image" Id="rId4" Target="../media/image03.jpg"/><Relationship Type="http://schemas.openxmlformats.org/officeDocument/2006/relationships/image" Id="rId3" Target="../media/image05.jpg"/><Relationship Type="http://schemas.openxmlformats.org/officeDocument/2006/relationships/image" Id="rId5" Target="../media/image01.jpg"/></Relationships>
</file>

<file path=ppt/slides/_rels/slide3.xml.rels><?xml version="1.0" encoding="UTF-8" standalone="yes"?><Relationships xmlns="http://schemas.openxmlformats.org/package/2006/relationships"><Relationship Type="http://schemas.openxmlformats.org/officeDocument/2006/relationships/notesSlide" Id="rId2" Target="../notesSlides/notesSlide3.xml"/><Relationship Type="http://schemas.openxmlformats.org/officeDocument/2006/relationships/slideLayout" Id="rId1" Target="../slideLayouts/slideLayout2.xml"/><Relationship Type="http://schemas.openxmlformats.org/officeDocument/2006/relationships/image" Id="rId3" Target="../media/image00.jpg"/></Relationships>
</file>

<file path=ppt/slides/_rels/slide4.xml.rels><?xml version="1.0" encoding="UTF-8" standalone="yes"?><Relationships xmlns="http://schemas.openxmlformats.org/package/2006/relationships"><Relationship Type="http://schemas.openxmlformats.org/officeDocument/2006/relationships/notesSlide" Id="rId2" Target="../notesSlides/notesSlide4.xml"/><Relationship Type="http://schemas.openxmlformats.org/officeDocument/2006/relationships/slideLayout" Id="rId1" Target="../slideLayouts/slideLayout2.xml"/><Relationship Type="http://schemas.openxmlformats.org/officeDocument/2006/relationships/image" Id="rId3" Target="../media/image04.jpg"/></Relationships>
</file>

<file path=ppt/slides/_rels/slide5.xml.rels><?xml version="1.0" encoding="UTF-8" standalone="yes"?><Relationships xmlns="http://schemas.openxmlformats.org/package/2006/relationships"><Relationship Type="http://schemas.openxmlformats.org/officeDocument/2006/relationships/notesSlide" Id="rId2" Target="../notesSlides/notesSlide5.xml"/><Relationship Type="http://schemas.openxmlformats.org/officeDocument/2006/relationships/slideLayout" Id="rId1" Target="../slideLayouts/slideLayout2.xml"/><Relationship Type="http://schemas.openxmlformats.org/officeDocument/2006/relationships/image" Id="rId4" Target="../media/image02.png"/><Relationship Type="http://schemas.openxmlformats.org/officeDocument/2006/relationships/image" Id="rId3" Target="../media/image06.png"/><Relationship Type="http://schemas.openxmlformats.org/officeDocument/2006/relationships/image" Id="rId6" Target="../media/image18.png"/><Relationship Type="http://schemas.openxmlformats.org/officeDocument/2006/relationships/image" Id="rId5" Target="../media/image00.jpg"/></Relationships>
</file>

<file path=ppt/slides/_rels/slide6.xml.rels><?xml version="1.0" encoding="UTF-8" standalone="yes"?><Relationships xmlns="http://schemas.openxmlformats.org/package/2006/relationships"><Relationship Type="http://schemas.openxmlformats.org/officeDocument/2006/relationships/notesSlide" Id="rId2" Target="../notesSlides/notesSlide6.xml"/><Relationship Type="http://schemas.openxmlformats.org/officeDocument/2006/relationships/slideLayout" Id="rId1" Target="../slideLayouts/slideLayout2.xml"/><Relationship Type="http://schemas.openxmlformats.org/officeDocument/2006/relationships/image" Id="rId10" Target="../media/image10.png"/><Relationship Type="http://schemas.openxmlformats.org/officeDocument/2006/relationships/image" Id="rId4" Target="../media/image14.png"/><Relationship Type="http://schemas.openxmlformats.org/officeDocument/2006/relationships/image" Id="rId3" Target="../media/image09.png"/><Relationship Type="http://schemas.openxmlformats.org/officeDocument/2006/relationships/image" Id="rId9" Target="../media/image12.png"/><Relationship Type="http://schemas.openxmlformats.org/officeDocument/2006/relationships/image" Id="rId6" Target="../media/image17.png"/><Relationship Type="http://schemas.openxmlformats.org/officeDocument/2006/relationships/image" Id="rId5" Target="../media/image08.png"/><Relationship Type="http://schemas.openxmlformats.org/officeDocument/2006/relationships/image" Id="rId8" Target="../media/image07.png"/><Relationship Type="http://schemas.openxmlformats.org/officeDocument/2006/relationships/image" Id="rId7" Target="../media/image11.png"/></Relationships>
</file>

<file path=ppt/slides/_rels/slide7.xml.rels><?xml version="1.0" encoding="UTF-8" standalone="yes"?><Relationships xmlns="http://schemas.openxmlformats.org/package/2006/relationships"><Relationship Type="http://schemas.openxmlformats.org/officeDocument/2006/relationships/notesSlide" Id="rId2" Target="../notesSlides/notesSlide7.xml"/><Relationship Type="http://schemas.openxmlformats.org/officeDocument/2006/relationships/slideLayout" Id="rId1" Target="../slideLayouts/slideLayout2.xml"/><Relationship Type="http://schemas.openxmlformats.org/officeDocument/2006/relationships/image" Id="rId4" Target="../media/image16.png"/><Relationship Type="http://schemas.openxmlformats.org/officeDocument/2006/relationships/image" Id="rId3" Target="../media/image13.png"/><Relationship Type="http://schemas.openxmlformats.org/officeDocument/2006/relationships/image" Id="rId6" Target="../media/image21.png"/><Relationship Type="http://schemas.openxmlformats.org/officeDocument/2006/relationships/image" Id="rId5" Target="../media/image38.png"/><Relationship Type="http://schemas.openxmlformats.org/officeDocument/2006/relationships/image" Id="rId7" Target="../media/image09.png"/></Relationships>
</file>

<file path=ppt/slides/_rels/slide8.xml.rels><?xml version="1.0" encoding="UTF-8" standalone="yes"?><Relationships xmlns="http://schemas.openxmlformats.org/package/2006/relationships"><Relationship Type="http://schemas.openxmlformats.org/officeDocument/2006/relationships/notesSlide" Id="rId2" Target="../notesSlides/notesSlide8.xml"/><Relationship Type="http://schemas.openxmlformats.org/officeDocument/2006/relationships/slideLayout" Id="rId1" Target="../slideLayouts/slideLayout2.xml"/><Relationship Type="http://schemas.openxmlformats.org/officeDocument/2006/relationships/image" Id="rId3" Target="../media/image15.png"/></Relationships>
</file>

<file path=ppt/slides/_rels/slide9.xml.rels><?xml version="1.0" encoding="UTF-8" standalone="yes"?><Relationships xmlns="http://schemas.openxmlformats.org/package/2006/relationships"><Relationship Type="http://schemas.openxmlformats.org/officeDocument/2006/relationships/notesSlide" Id="rId2" Target="../notesSlides/notesSlide9.xml"/><Relationship Type="http://schemas.openxmlformats.org/officeDocument/2006/relationships/slideLayout" Id="rId1" Target="../slideLayouts/slideLayout2.xml"/><Relationship Type="http://schemas.openxmlformats.org/officeDocument/2006/relationships/image" Id="rId3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name="Shape 67" id="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68" id="68"/>
          <p:cNvSpPr txBox="1"/>
          <p:nvPr>
            <p:ph type="ctrTitle"/>
          </p:nvPr>
        </p:nvSpPr>
        <p:spPr>
          <a:xfrm rot="-244891">
            <a:off y="1341541" x="1031293"/>
            <a:ext cy="1421100" cx="7772311"/>
          </a:xfrm>
          <a:prstGeom prst="rect">
            <a:avLst/>
          </a:prstGeom>
        </p:spPr>
        <p:txBody>
          <a:bodyPr bIns="91425" tIns="91425" lIns="91425" anchor="b" anchorCtr="0" rIns="91425">
            <a:spAutoFit/>
          </a:bodyPr>
          <a:lstStyle/>
          <a:p>
            <a:pPr>
              <a:buNone/>
            </a:pPr>
            <a:r>
              <a:rPr lang="en"/>
              <a:t>Taller Diseño Videojuegos</a:t>
            </a:r>
          </a:p>
        </p:txBody>
      </p:sp>
      <p:sp>
        <p:nvSpPr>
          <p:cNvPr name="Shape 69" id="69"/>
          <p:cNvSpPr txBox="1"/>
          <p:nvPr>
            <p:ph type="subTitle" idx="1"/>
          </p:nvPr>
        </p:nvSpPr>
        <p:spPr>
          <a:xfrm rot="-249176">
            <a:off y="3131978" x="1097760"/>
            <a:ext cy="523986" cx="7585015"/>
          </a:xfrm>
          <a:prstGeom prst="rect">
            <a:avLst/>
          </a:prstGeom>
        </p:spPr>
        <p:txBody>
          <a:bodyPr bIns="91425" tIns="91425" lIns="91425" anchor="ctr" anchorCtr="0" rIns="91425">
            <a:spAutoFit/>
          </a:bodyPr>
          <a:lstStyle/>
          <a:p>
            <a:pPr>
              <a:buNone/>
            </a:pPr>
            <a:r>
              <a:rPr lang="en"/>
              <a:t>UTFSM 2012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name="Shape 143" id="1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44" id="144"/>
          <p:cNvSpPr txBox="1"/>
          <p:nvPr>
            <p:ph type="title"/>
          </p:nvPr>
        </p:nvSpPr>
        <p:spPr>
          <a:xfrm rot="-303791">
            <a:off y="-19952" x="1177343"/>
            <a:ext cy="1142953" cx="8229612"/>
          </a:xfrm>
          <a:prstGeom prst="rect">
            <a:avLst/>
          </a:prstGeom>
        </p:spPr>
        <p:txBody>
          <a:bodyPr bIns="91425" tIns="91425" lIns="91425" anchor="ctr" anchorCtr="0" rIns="91425">
            <a:spAutoFit/>
          </a:bodyPr>
          <a:lstStyle/>
          <a:p>
            <a:pPr>
              <a:buNone/>
            </a:pPr>
            <a:r>
              <a:rPr lang="en"/>
              <a:t>Herramienta</a:t>
            </a:r>
          </a:p>
        </p:txBody>
      </p:sp>
      <p:sp>
        <p:nvSpPr>
          <p:cNvPr name="Shape 145" id="145"/>
          <p:cNvSpPr/>
          <p:nvPr/>
        </p:nvSpPr>
        <p:spPr>
          <a:xfrm>
            <a:off y="1633774" x="1856105"/>
            <a:ext cy="4254300" cx="543178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name="Shape 149" id="1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50" id="150"/>
          <p:cNvSpPr txBox="1"/>
          <p:nvPr>
            <p:ph type="title"/>
          </p:nvPr>
        </p:nvSpPr>
        <p:spPr>
          <a:xfrm rot="-303791">
            <a:off y="-19952" x="1177343"/>
            <a:ext cy="1142953" cx="8229612"/>
          </a:xfrm>
          <a:prstGeom prst="rect">
            <a:avLst/>
          </a:prstGeom>
        </p:spPr>
        <p:txBody>
          <a:bodyPr bIns="91425" tIns="91425" lIns="91425" anchor="ctr" anchorCtr="0" rIns="91425">
            <a:spAutoFit/>
          </a:bodyPr>
          <a:lstStyle/>
          <a:p>
            <a:pPr>
              <a:buNone/>
            </a:pPr>
            <a:r>
              <a:rPr lang="en"/>
              <a:t>Reglas</a:t>
            </a:r>
          </a:p>
        </p:txBody>
      </p:sp>
      <p:sp>
        <p:nvSpPr>
          <p:cNvPr name="Shape 151" id="151"/>
          <p:cNvSpPr txBox="1"/>
          <p:nvPr>
            <p:ph type="body" idx="1"/>
          </p:nvPr>
        </p:nvSpPr>
        <p:spPr>
          <a:xfrm>
            <a:off y="1600200" x="457200"/>
            <a:ext cy="4526100" cx="8229600"/>
          </a:xfrm>
          <a:prstGeom prst="rect">
            <a:avLst/>
          </a:prstGeom>
        </p:spPr>
        <p:txBody>
          <a:bodyPr bIns="91425" tIns="91425" lIns="91425" anchor="t" anchorCtr="0" rIns="91425">
            <a:spAutoFit/>
          </a:bodyPr>
          <a:lstStyle/>
          <a:p>
            <a:pPr indent="-419100" marL="457200" rtl="0" lvl="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>
                <a:solidFill>
                  <a:schemeClr val="lt1"/>
                </a:solidFill>
              </a:rPr>
              <a:t>Si un enemigo te toca pierdes una vida</a:t>
            </a:r>
          </a:p>
          <a:p>
            <a:pPr indent="-419100" marL="457200" rtl="0" lvl="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>
                <a:solidFill>
                  <a:schemeClr val="lt1"/>
                </a:solidFill>
              </a:rPr>
              <a:t>Un enemigo se mata con 3 disparos</a:t>
            </a:r>
          </a:p>
          <a:p>
            <a:pPr indent="-419100" marL="457200" rtl="0" lvl="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>
                <a:solidFill>
                  <a:schemeClr val="lt1"/>
                </a:solidFill>
              </a:rPr>
              <a:t>Un vicio se consume al tocarlo</a:t>
            </a:r>
          </a:p>
          <a:p>
            <a:pPr indent="-419100" marL="457200" rtl="0" lvl="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>
                <a:solidFill>
                  <a:schemeClr val="lt1"/>
                </a:solidFill>
              </a:rPr>
              <a:t>Cada vicio contiene un puntaje</a:t>
            </a:r>
          </a:p>
          <a:p>
            <a:pPr indent="-419100" marL="457200" rtl="0" lvl="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>
                <a:solidFill>
                  <a:schemeClr val="lt1"/>
                </a:solidFill>
              </a:rPr>
              <a:t>Los puntajes de cada vicio no necesariamente son los mismos</a:t>
            </a:r>
          </a:p>
          <a:p>
            <a:pPr indent="-419100" marL="457200" rtl="0" lvl="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>
                <a:solidFill>
                  <a:schemeClr val="lt1"/>
                </a:solidFill>
              </a:rPr>
              <a:t>Al alcanzar cierto puntaje se abre un nuevo nivel</a:t>
            </a:r>
          </a:p>
          <a:p>
            <a:r>
              <a:t/>
            </a:r>
          </a:p>
        </p:txBody>
      </p:sp>
      <p:sp>
        <p:nvSpPr>
          <p:cNvPr name="Shape 152" id="152"/>
          <p:cNvSpPr/>
          <p:nvPr/>
        </p:nvSpPr>
        <p:spPr>
          <a:xfrm rot="1884640">
            <a:off y="4343416" x="2902362"/>
            <a:ext cy="2393124" cx="304817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name="Shape 156" id="1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57" id="157"/>
          <p:cNvSpPr/>
          <p:nvPr/>
        </p:nvSpPr>
        <p:spPr>
          <a:xfrm>
            <a:off y="3109634" x="6303552"/>
            <a:ext cy="1672081" cx="76377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name="Shape 158" id="158"/>
          <p:cNvSpPr/>
          <p:nvPr/>
        </p:nvSpPr>
        <p:spPr>
          <a:xfrm>
            <a:off y="1871117" x="447587"/>
            <a:ext cy="1757620" cx="60611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name="Shape 159" id="159"/>
          <p:cNvSpPr/>
          <p:nvPr/>
        </p:nvSpPr>
        <p:spPr>
          <a:xfrm>
            <a:off y="4578453" x="6145425"/>
            <a:ext cy="1831805" cx="254729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</p:sp>
      <p:sp>
        <p:nvSpPr>
          <p:cNvPr name="Shape 160" id="160"/>
          <p:cNvSpPr/>
          <p:nvPr/>
        </p:nvSpPr>
        <p:spPr>
          <a:xfrm>
            <a:off y="2807469" x="1653754"/>
            <a:ext cy="1778571" cx="1310327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</p:sp>
      <p:sp>
        <p:nvSpPr>
          <p:cNvPr name="Shape 161" id="161"/>
          <p:cNvSpPr/>
          <p:nvPr/>
        </p:nvSpPr>
        <p:spPr>
          <a:xfrm>
            <a:off y="3915028" x="264150"/>
            <a:ext cy="1454093" cx="116401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</p:sp>
      <p:sp>
        <p:nvSpPr>
          <p:cNvPr name="Shape 162" id="162"/>
          <p:cNvSpPr/>
          <p:nvPr/>
        </p:nvSpPr>
        <p:spPr>
          <a:xfrm>
            <a:off y="1394426" x="5750979"/>
            <a:ext cy="1573618" cx="1587699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</p:sp>
      <p:sp>
        <p:nvSpPr>
          <p:cNvPr name="Shape 163" id="163"/>
          <p:cNvSpPr/>
          <p:nvPr/>
        </p:nvSpPr>
        <p:spPr>
          <a:xfrm>
            <a:off y="4781716" x="1282594"/>
            <a:ext cy="1425279" cx="2052647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</p:sp>
      <p:sp>
        <p:nvSpPr>
          <p:cNvPr name="Shape 164" id="164"/>
          <p:cNvSpPr/>
          <p:nvPr/>
        </p:nvSpPr>
        <p:spPr>
          <a:xfrm>
            <a:off y="2110184" x="7338678"/>
            <a:ext cy="2608265" cx="1091525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</p:sp>
      <p:sp>
        <p:nvSpPr>
          <p:cNvPr name="Shape 165" id="165"/>
          <p:cNvSpPr/>
          <p:nvPr/>
        </p:nvSpPr>
        <p:spPr>
          <a:xfrm>
            <a:off y="1679825" x="1428160"/>
            <a:ext cy="1002821" cx="994517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</p:sp>
      <p:sp>
        <p:nvSpPr>
          <p:cNvPr name="Shape 166" id="166"/>
          <p:cNvSpPr/>
          <p:nvPr/>
        </p:nvSpPr>
        <p:spPr>
          <a:xfrm>
            <a:off y="1155582" x="7386238"/>
            <a:ext cy="1052423" cx="1306478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</p:sp>
      <p:sp>
        <p:nvSpPr>
          <p:cNvPr name="Shape 167" id="167"/>
          <p:cNvSpPr/>
          <p:nvPr/>
        </p:nvSpPr>
        <p:spPr>
          <a:xfrm rot="642180">
            <a:off y="239311" x="1456768"/>
            <a:ext cy="6024662" cx="6023833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</p:sp>
      <p:sp>
        <p:nvSpPr>
          <p:cNvPr name="Shape 168" id="168"/>
          <p:cNvSpPr txBox="1"/>
          <p:nvPr>
            <p:ph type="title"/>
          </p:nvPr>
        </p:nvSpPr>
        <p:spPr>
          <a:xfrm rot="-303791">
            <a:off y="-19952" x="1177343"/>
            <a:ext cy="1142953" cx="8229612"/>
          </a:xfrm>
          <a:prstGeom prst="rect">
            <a:avLst/>
          </a:prstGeom>
        </p:spPr>
        <p:txBody>
          <a:bodyPr bIns="91425" tIns="91425" lIns="91425" anchor="ctr" anchorCtr="0" rIns="91425">
            <a:spAutoFit/>
          </a:bodyPr>
          <a:lstStyle/>
          <a:p>
            <a:pPr rtl="0" lvl="0">
              <a:buNone/>
            </a:pPr>
            <a:r>
              <a:rPr lang="en"/>
              <a:t>Etapas</a:t>
            </a:r>
          </a:p>
        </p:txBody>
      </p:sp>
      <p:sp>
        <p:nvSpPr>
          <p:cNvPr name="Shape 169" id="169"/>
          <p:cNvSpPr/>
          <p:nvPr/>
        </p:nvSpPr>
        <p:spPr>
          <a:xfrm flipH="1">
            <a:off y="2110184" x="2992991"/>
            <a:ext cy="3036871" cx="3158017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name="Shape 173" id="1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74" id="174"/>
          <p:cNvSpPr txBox="1"/>
          <p:nvPr>
            <p:ph type="title"/>
          </p:nvPr>
        </p:nvSpPr>
        <p:spPr>
          <a:xfrm rot="-303791">
            <a:off y="-19952" x="1177343"/>
            <a:ext cy="1142953" cx="8229612"/>
          </a:xfrm>
          <a:prstGeom prst="rect">
            <a:avLst/>
          </a:prstGeom>
        </p:spPr>
        <p:txBody>
          <a:bodyPr bIns="91425" tIns="91425" lIns="91425" anchor="ctr" anchorCtr="0" rIns="91425">
            <a:spAutoFit/>
          </a:bodyPr>
          <a:lstStyle/>
          <a:p>
            <a:pPr>
              <a:buNone/>
            </a:pPr>
            <a:r>
              <a:rPr lang="en"/>
              <a:t>Etapas</a:t>
            </a:r>
          </a:p>
        </p:txBody>
      </p:sp>
      <p:sp>
        <p:nvSpPr>
          <p:cNvPr name="Shape 175" id="175"/>
          <p:cNvSpPr txBox="1"/>
          <p:nvPr>
            <p:ph type="body" idx="1"/>
          </p:nvPr>
        </p:nvSpPr>
        <p:spPr>
          <a:xfrm>
            <a:off y="1600200" x="1476424"/>
            <a:ext cy="2363400" cx="6304799"/>
          </a:xfrm>
          <a:prstGeom prst="rect">
            <a:avLst/>
          </a:prstGeom>
        </p:spPr>
        <p:txBody>
          <a:bodyPr bIns="91425" tIns="91425" lIns="91425" anchor="t" anchorCtr="0" rIns="91425">
            <a:spAutoFit/>
          </a:bodyPr>
          <a:lstStyle/>
          <a:p>
            <a:pPr indent="-419100" marL="457200" rtl="0" lvl="0">
              <a:buClr>
                <a:schemeClr val="lt1"/>
              </a:buClr>
              <a:buSzPct val="100000"/>
              <a:buFont typeface="Trebuchet MS"/>
              <a:buAutoNum type="arabicPeriod"/>
            </a:pPr>
            <a:r>
              <a:rPr lang="en">
                <a:solidFill>
                  <a:schemeClr val="lt1"/>
                </a:solidFill>
              </a:rPr>
              <a:t>objetivo alcohol, enemigo mama</a:t>
            </a:r>
          </a:p>
          <a:p>
            <a:pPr indent="-419100" marL="457200" rtl="0" lvl="0">
              <a:buClr>
                <a:schemeClr val="lt1"/>
              </a:buClr>
              <a:buSzPct val="100000"/>
              <a:buFont typeface="Trebuchet MS"/>
              <a:buAutoNum type="arabicPeriod"/>
            </a:pPr>
            <a:r>
              <a:rPr lang="en">
                <a:solidFill>
                  <a:schemeClr val="lt1"/>
                </a:solidFill>
              </a:rPr>
              <a:t>objetivo mujeres, enemigo polola</a:t>
            </a:r>
          </a:p>
          <a:p>
            <a:pPr indent="-419100" marL="457200" rtl="0" lvl="0">
              <a:buClr>
                <a:schemeClr val="lt1"/>
              </a:buClr>
              <a:buSzPct val="100000"/>
              <a:buFont typeface="Trebuchet MS"/>
              <a:buAutoNum type="arabicPeriod"/>
            </a:pPr>
            <a:r>
              <a:rPr lang="en">
                <a:solidFill>
                  <a:schemeClr val="lt1"/>
                </a:solidFill>
              </a:rPr>
              <a:t>objetivo carrete, enemigo cuadernos</a:t>
            </a:r>
          </a:p>
          <a:p>
            <a:pPr indent="-419100" marL="457200" rtl="0" lvl="0">
              <a:buClr>
                <a:schemeClr val="lt1"/>
              </a:buClr>
              <a:buSzPct val="100000"/>
              <a:buFont typeface="Trebuchet MS"/>
              <a:buAutoNum type="arabicPeriod"/>
            </a:pPr>
            <a:r>
              <a:rPr lang="en">
                <a:solidFill>
                  <a:schemeClr val="lt1"/>
                </a:solidFill>
              </a:rPr>
              <a:t>objetivo sexo, enemigo iglesia</a:t>
            </a:r>
          </a:p>
          <a:p>
            <a:pPr indent="-419100" marL="457200" rtl="0" lvl="0">
              <a:buClr>
                <a:schemeClr val="lt1"/>
              </a:buClr>
              <a:buSzPct val="100000"/>
              <a:buFont typeface="Trebuchet MS"/>
              <a:buAutoNum type="arabicPeriod"/>
            </a:pPr>
            <a:r>
              <a:rPr lang="en">
                <a:solidFill>
                  <a:schemeClr val="lt1"/>
                </a:solidFill>
              </a:rPr>
              <a:t>objetivo droga, enemigo papa</a:t>
            </a:r>
          </a:p>
        </p:txBody>
      </p:sp>
      <p:sp>
        <p:nvSpPr>
          <p:cNvPr name="Shape 176" id="176"/>
          <p:cNvSpPr/>
          <p:nvPr/>
        </p:nvSpPr>
        <p:spPr>
          <a:xfrm>
            <a:off y="4043131" x="7078150"/>
            <a:ext cy="1262688" cx="156741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name="Shape 177" id="177"/>
          <p:cNvSpPr/>
          <p:nvPr/>
        </p:nvSpPr>
        <p:spPr>
          <a:xfrm rot="-5335947">
            <a:off y="4745393" x="5798487"/>
            <a:ext cy="1019175" cx="138112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name="Shape 178" id="178"/>
          <p:cNvSpPr/>
          <p:nvPr/>
        </p:nvSpPr>
        <p:spPr>
          <a:xfrm>
            <a:off y="3963600" x="201319"/>
            <a:ext cy="1421752" cx="114570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</p:sp>
      <p:sp>
        <p:nvSpPr>
          <p:cNvPr name="Shape 179" id="179"/>
          <p:cNvSpPr/>
          <p:nvPr/>
        </p:nvSpPr>
        <p:spPr>
          <a:xfrm>
            <a:off y="4688881" x="2968797"/>
            <a:ext cy="1132197" cx="1118809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</p:sp>
      <p:sp>
        <p:nvSpPr>
          <p:cNvPr name="Shape 180" id="180"/>
          <p:cNvSpPr/>
          <p:nvPr/>
        </p:nvSpPr>
        <p:spPr>
          <a:xfrm>
            <a:off y="4693037" x="1281550"/>
            <a:ext cy="1531723" cx="70444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</p:sp>
      <p:sp>
        <p:nvSpPr>
          <p:cNvPr name="Shape 181" id="181"/>
          <p:cNvSpPr/>
          <p:nvPr/>
        </p:nvSpPr>
        <p:spPr>
          <a:xfrm>
            <a:off y="4170321" x="4318171"/>
            <a:ext cy="1946345" cx="815706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name="Shape 185" id="18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86" id="186"/>
          <p:cNvSpPr txBox="1"/>
          <p:nvPr>
            <p:ph type="title"/>
          </p:nvPr>
        </p:nvSpPr>
        <p:spPr>
          <a:xfrm rot="-303791">
            <a:off y="-19952" x="1177343"/>
            <a:ext cy="1142953" cx="8229612"/>
          </a:xfrm>
          <a:prstGeom prst="rect">
            <a:avLst/>
          </a:prstGeom>
        </p:spPr>
        <p:txBody>
          <a:bodyPr bIns="91425" tIns="91425" lIns="91425" anchor="ctr" anchorCtr="0" rIns="91425">
            <a:spAutoFit/>
          </a:bodyPr>
          <a:lstStyle/>
          <a:p>
            <a:pPr rtl="0" lvl="0">
              <a:buNone/>
            </a:pPr>
            <a:r>
              <a:rPr lang="en"/>
              <a:t>Enemigos Finales</a:t>
            </a:r>
          </a:p>
        </p:txBody>
      </p:sp>
      <p:sp>
        <p:nvSpPr>
          <p:cNvPr name="Shape 187" id="187"/>
          <p:cNvSpPr/>
          <p:nvPr/>
        </p:nvSpPr>
        <p:spPr>
          <a:xfrm>
            <a:off y="1580486" x="3426198"/>
            <a:ext cy="2773225" cx="220230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name="Shape 188" id="188"/>
          <p:cNvSpPr/>
          <p:nvPr/>
        </p:nvSpPr>
        <p:spPr>
          <a:xfrm>
            <a:off y="1345559" x="5921692"/>
            <a:ext cy="4824037" cx="322230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name="Shape 189" id="189"/>
          <p:cNvSpPr/>
          <p:nvPr/>
        </p:nvSpPr>
        <p:spPr>
          <a:xfrm rot="-555892" flipH="1">
            <a:off y="1618986" x="355368"/>
            <a:ext cy="4622272" cx="256349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name="Shape 193" id="1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94" id="194"/>
          <p:cNvSpPr txBox="1"/>
          <p:nvPr>
            <p:ph type="title"/>
          </p:nvPr>
        </p:nvSpPr>
        <p:spPr>
          <a:xfrm rot="-303791">
            <a:off y="-19952" x="1177343"/>
            <a:ext cy="1142953" cx="8229612"/>
          </a:xfrm>
          <a:prstGeom prst="rect">
            <a:avLst/>
          </a:prstGeom>
        </p:spPr>
        <p:txBody>
          <a:bodyPr bIns="91425" tIns="91425" lIns="91425" anchor="ctr" anchorCtr="0" rIns="91425">
            <a:spAutoFit/>
          </a:bodyPr>
          <a:lstStyle/>
          <a:p>
            <a:pPr>
              <a:buNone/>
            </a:pPr>
            <a:r>
              <a:rPr lang="en"/>
              <a:t>Gameplay</a:t>
            </a:r>
          </a:p>
        </p:txBody>
      </p:sp>
      <p:sp>
        <p:nvSpPr>
          <p:cNvPr name="Shape 195" id="195"/>
          <p:cNvSpPr txBox="1"/>
          <p:nvPr>
            <p:ph type="body" idx="1"/>
          </p:nvPr>
        </p:nvSpPr>
        <p:spPr>
          <a:xfrm>
            <a:off y="2840550" x="3438749"/>
            <a:ext cy="1786499" cx="4736399"/>
          </a:xfrm>
          <a:prstGeom prst="rect">
            <a:avLst/>
          </a:prstGeom>
        </p:spPr>
        <p:txBody>
          <a:bodyPr bIns="91425" tIns="91425" lIns="91425" anchor="t" anchorCtr="0" rIns="91425">
            <a:spAutoFit/>
          </a:bodyPr>
          <a:lstStyle/>
          <a:p>
            <a:pPr>
              <a:buNone/>
            </a:pPr>
            <a:r>
              <a:rPr lang="en" sz="4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Demo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name="Shape 199" id="19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200" id="200"/>
          <p:cNvSpPr txBox="1"/>
          <p:nvPr>
            <p:ph type="title"/>
          </p:nvPr>
        </p:nvSpPr>
        <p:spPr>
          <a:xfrm rot="-303791">
            <a:off y="-19952" x="1177343"/>
            <a:ext cy="1142953" cx="8229612"/>
          </a:xfrm>
          <a:prstGeom prst="rect">
            <a:avLst/>
          </a:prstGeom>
        </p:spPr>
        <p:txBody>
          <a:bodyPr bIns="91425" tIns="91425" lIns="91425" anchor="ctr" anchorCtr="0" rIns="91425">
            <a:spAutoFit/>
          </a:bodyPr>
          <a:lstStyle/>
          <a:p>
            <a:pPr>
              <a:buNone/>
            </a:pPr>
            <a:r>
              <a:rPr lang="en"/>
              <a:t>Gracias, Gracias, no se molesten</a:t>
            </a:r>
          </a:p>
        </p:txBody>
      </p:sp>
      <p:sp>
        <p:nvSpPr>
          <p:cNvPr name="Shape 201" id="201"/>
          <p:cNvSpPr/>
          <p:nvPr/>
        </p:nvSpPr>
        <p:spPr>
          <a:xfrm>
            <a:off y="1607400" x="1688712"/>
            <a:ext cy="4419600" cx="58959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name="Shape 73" id="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74" id="74"/>
          <p:cNvSpPr txBox="1"/>
          <p:nvPr>
            <p:ph type="title"/>
          </p:nvPr>
        </p:nvSpPr>
        <p:spPr>
          <a:xfrm rot="-303791">
            <a:off y="-19952" x="1177343"/>
            <a:ext cy="1142953" cx="8229612"/>
          </a:xfrm>
          <a:prstGeom prst="rect">
            <a:avLst/>
          </a:prstGeom>
        </p:spPr>
        <p:txBody>
          <a:bodyPr bIns="91425" tIns="91425" lIns="91425" anchor="ctr" anchorCtr="0" rIns="91425">
            <a:spAutoFit/>
          </a:bodyPr>
          <a:lstStyle/>
          <a:p>
            <a:pPr rtl="0" lvl="0">
              <a:buNone/>
            </a:pPr>
            <a:r>
              <a:rPr lang="en"/>
              <a:t>Integrantes</a:t>
            </a:r>
          </a:p>
        </p:txBody>
      </p:sp>
      <p:sp>
        <p:nvSpPr>
          <p:cNvPr name="Shape 75" id="75"/>
          <p:cNvSpPr txBox="1"/>
          <p:nvPr/>
        </p:nvSpPr>
        <p:spPr>
          <a:xfrm rot="-404967">
            <a:off y="2045299" x="678278"/>
            <a:ext cy="457065" cx="2509189"/>
          </a:xfrm>
          <a:prstGeom prst="rect">
            <a:avLst/>
          </a:prstGeom>
          <a:noFill/>
        </p:spPr>
        <p:txBody>
          <a:bodyPr bIns="91425" tIns="91425" lIns="91425" anchor="t" anchorCtr="0" rIns="91425">
            <a:spAutoFit/>
          </a:bodyPr>
          <a:lstStyle/>
          <a:p>
            <a:pPr>
              <a:buNone/>
            </a:pPr>
            <a:r>
              <a:rPr lang="en" i="1" sz="3000">
                <a:solidFill>
                  <a:schemeClr val="lt1"/>
                </a:solidFill>
              </a:rPr>
              <a:t>Rodrigo Lara</a:t>
            </a:r>
          </a:p>
        </p:txBody>
      </p:sp>
      <p:sp>
        <p:nvSpPr>
          <p:cNvPr name="Shape 76" id="76"/>
          <p:cNvSpPr txBox="1"/>
          <p:nvPr/>
        </p:nvSpPr>
        <p:spPr>
          <a:xfrm rot="-404967">
            <a:off y="3555379" x="4765928"/>
            <a:ext cy="457065" cx="2509189"/>
          </a:xfrm>
          <a:prstGeom prst="rect">
            <a:avLst/>
          </a:prstGeom>
          <a:noFill/>
        </p:spPr>
        <p:txBody>
          <a:bodyPr bIns="91425" tIns="91425" lIns="91425" anchor="t" anchorCtr="0" rIns="91425">
            <a:spAutoFit/>
          </a:bodyPr>
          <a:lstStyle/>
          <a:p>
            <a:pPr rtl="0" lvl="0">
              <a:buNone/>
            </a:pPr>
            <a:r>
              <a:rPr lang="en" i="1" sz="3000">
                <a:solidFill>
                  <a:schemeClr val="lt1"/>
                </a:solidFill>
              </a:rPr>
              <a:t>Carlos Pulgar</a:t>
            </a:r>
          </a:p>
        </p:txBody>
      </p:sp>
      <p:sp>
        <p:nvSpPr>
          <p:cNvPr name="Shape 77" id="77"/>
          <p:cNvSpPr txBox="1"/>
          <p:nvPr/>
        </p:nvSpPr>
        <p:spPr>
          <a:xfrm rot="-404967">
            <a:off y="4147949" x="805103"/>
            <a:ext cy="457065" cx="2509189"/>
          </a:xfrm>
          <a:prstGeom prst="rect">
            <a:avLst/>
          </a:prstGeom>
          <a:noFill/>
        </p:spPr>
        <p:txBody>
          <a:bodyPr bIns="91425" tIns="91425" lIns="91425" anchor="t" anchorCtr="0" rIns="91425">
            <a:spAutoFit/>
          </a:bodyPr>
          <a:lstStyle/>
          <a:p>
            <a:pPr rtl="0" lvl="0">
              <a:buNone/>
            </a:pPr>
            <a:r>
              <a:rPr lang="en" i="1" sz="3000">
                <a:solidFill>
                  <a:schemeClr val="lt1"/>
                </a:solidFill>
              </a:rPr>
              <a:t>Daniel Rojas</a:t>
            </a:r>
          </a:p>
        </p:txBody>
      </p:sp>
      <p:sp>
        <p:nvSpPr>
          <p:cNvPr name="Shape 78" id="78"/>
          <p:cNvSpPr/>
          <p:nvPr/>
        </p:nvSpPr>
        <p:spPr>
          <a:xfrm rot="722100">
            <a:off y="3067125" x="7293273"/>
            <a:ext cy="1433574" cx="135485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name="Shape 79" id="79"/>
          <p:cNvSpPr/>
          <p:nvPr/>
        </p:nvSpPr>
        <p:spPr>
          <a:xfrm rot="-677215">
            <a:off y="4322406" x="3101527"/>
            <a:ext cy="1375059" cx="133181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name="Shape 80" id="80"/>
          <p:cNvSpPr/>
          <p:nvPr/>
        </p:nvSpPr>
        <p:spPr>
          <a:xfrm rot="859985">
            <a:off y="2134962" x="3101527"/>
            <a:ext cy="1484393" cx="142158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name="Shape 84" id="8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85" id="85"/>
          <p:cNvSpPr txBox="1"/>
          <p:nvPr>
            <p:ph type="title"/>
          </p:nvPr>
        </p:nvSpPr>
        <p:spPr>
          <a:xfrm rot="-303791">
            <a:off y="-19952" x="1177343"/>
            <a:ext cy="1142953" cx="8229612"/>
          </a:xfrm>
          <a:prstGeom prst="rect">
            <a:avLst/>
          </a:prstGeom>
        </p:spPr>
        <p:txBody>
          <a:bodyPr bIns="91425" tIns="91425" lIns="91425" anchor="ctr" anchorCtr="0" rIns="91425">
            <a:spAutoFit/>
          </a:bodyPr>
          <a:lstStyle/>
          <a:p>
            <a:pPr>
              <a:buNone/>
            </a:pPr>
            <a:r>
              <a:rPr lang="en"/>
              <a:t>Introducción</a:t>
            </a:r>
          </a:p>
        </p:txBody>
      </p:sp>
      <p:sp>
        <p:nvSpPr>
          <p:cNvPr name="Shape 86" id="86"/>
          <p:cNvSpPr/>
          <p:nvPr/>
        </p:nvSpPr>
        <p:spPr>
          <a:xfrm>
            <a:off y="2630648" x="2434950"/>
            <a:ext cy="1596702" cx="4274097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name="Shape 90" id="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91" id="91"/>
          <p:cNvSpPr txBox="1"/>
          <p:nvPr>
            <p:ph type="title"/>
          </p:nvPr>
        </p:nvSpPr>
        <p:spPr>
          <a:xfrm rot="-303791">
            <a:off y="-19952" x="1177343"/>
            <a:ext cy="1142953" cx="8229612"/>
          </a:xfrm>
          <a:prstGeom prst="rect">
            <a:avLst/>
          </a:prstGeom>
        </p:spPr>
        <p:txBody>
          <a:bodyPr bIns="91425" tIns="91425" lIns="91425" anchor="ctr" anchorCtr="0" rIns="91425">
            <a:spAutoFit/>
          </a:bodyPr>
          <a:lstStyle/>
          <a:p>
            <a:pPr>
              <a:buNone/>
            </a:pPr>
            <a:r>
              <a:rPr lang="en"/>
              <a:t>Objetivo</a:t>
            </a:r>
          </a:p>
        </p:txBody>
      </p:sp>
      <p:sp>
        <p:nvSpPr>
          <p:cNvPr name="Shape 92" id="92"/>
          <p:cNvSpPr/>
          <p:nvPr/>
        </p:nvSpPr>
        <p:spPr>
          <a:xfrm>
            <a:off y="2183907" x="1868730"/>
            <a:ext cy="2490185" cx="540653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name="Shape 96" id="9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97" id="97"/>
          <p:cNvSpPr txBox="1"/>
          <p:nvPr>
            <p:ph type="title"/>
          </p:nvPr>
        </p:nvSpPr>
        <p:spPr>
          <a:xfrm rot="-303791">
            <a:off y="-19952" x="1177343"/>
            <a:ext cy="1142953" cx="8229612"/>
          </a:xfrm>
          <a:prstGeom prst="rect">
            <a:avLst/>
          </a:prstGeom>
        </p:spPr>
        <p:txBody>
          <a:bodyPr bIns="91425" tIns="91425" lIns="91425" anchor="ctr" anchorCtr="0" rIns="91425">
            <a:spAutoFit/>
          </a:bodyPr>
          <a:lstStyle/>
          <a:p>
            <a:pPr>
              <a:buNone/>
            </a:pPr>
            <a:r>
              <a:rPr lang="en"/>
              <a:t>Alcance</a:t>
            </a:r>
          </a:p>
        </p:txBody>
      </p:sp>
      <p:sp>
        <p:nvSpPr>
          <p:cNvPr name="Shape 98" id="98"/>
          <p:cNvSpPr txBox="1"/>
          <p:nvPr>
            <p:ph type="body" idx="1"/>
          </p:nvPr>
        </p:nvSpPr>
        <p:spPr>
          <a:xfrm>
            <a:off y="1442425" x="457200"/>
            <a:ext cy="3296699" cx="8229600"/>
          </a:xfrm>
          <a:prstGeom prst="rect">
            <a:avLst/>
          </a:prstGeom>
        </p:spPr>
        <p:txBody>
          <a:bodyPr bIns="91425" tIns="91425" lIns="91425" anchor="t" anchorCtr="0" rIns="91425">
            <a:spAutoFit/>
          </a:bodyPr>
          <a:lstStyle/>
          <a:p>
            <a:pPr rtl="0" lvl="0">
              <a:buNone/>
            </a:pPr>
            <a:r>
              <a:rPr lang="en" sz="2400">
                <a:solidFill>
                  <a:srgbClr val="000000"/>
                </a:solidFill>
              </a:rPr>
              <a:t>
</a:t>
            </a:r>
            <a:r>
              <a:rPr lang="en" sz="2400">
                <a:solidFill>
                  <a:schemeClr val="lt1"/>
                </a:solidFill>
              </a:rPr>
              <a:t>      </a:t>
            </a:r>
          </a:p>
          <a:p>
            <a:r>
              <a:t/>
            </a:r>
          </a:p>
        </p:txBody>
      </p:sp>
      <p:sp>
        <p:nvSpPr>
          <p:cNvPr name="Shape 99" id="99"/>
          <p:cNvSpPr/>
          <p:nvPr/>
        </p:nvSpPr>
        <p:spPr>
          <a:xfrm>
            <a:off y="4936848" x="1142999"/>
            <a:ext cy="1407198" cx="214882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name="Shape 100" id="100"/>
          <p:cNvSpPr/>
          <p:nvPr/>
        </p:nvSpPr>
        <p:spPr>
          <a:xfrm>
            <a:off y="5376547" x="3554126"/>
            <a:ext cy="527799" cx="128767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name="Shape 101" id="101"/>
          <p:cNvSpPr/>
          <p:nvPr/>
        </p:nvSpPr>
        <p:spPr>
          <a:xfrm>
            <a:off y="5224231" x="5353180"/>
            <a:ext cy="832431" cx="2221775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  <p:sp>
        <p:nvSpPr>
          <p:cNvPr name="Shape 102" id="102"/>
          <p:cNvSpPr/>
          <p:nvPr/>
        </p:nvSpPr>
        <p:spPr>
          <a:xfrm>
            <a:off y="1483924" x="1524000"/>
            <a:ext cy="3429000" cx="609600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name="Shape 106" id="10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07" id="107"/>
          <p:cNvSpPr txBox="1"/>
          <p:nvPr>
            <p:ph type="title"/>
          </p:nvPr>
        </p:nvSpPr>
        <p:spPr>
          <a:xfrm rot="-303791">
            <a:off y="-19952" x="1177343"/>
            <a:ext cy="1142953" cx="8229612"/>
          </a:xfrm>
          <a:prstGeom prst="rect">
            <a:avLst/>
          </a:prstGeom>
        </p:spPr>
        <p:txBody>
          <a:bodyPr bIns="91425" tIns="91425" lIns="91425" anchor="ctr" anchorCtr="0" rIns="91425">
            <a:spAutoFit/>
          </a:bodyPr>
          <a:lstStyle/>
          <a:p>
            <a:pPr>
              <a:buNone/>
            </a:pPr>
            <a:r>
              <a:rPr lang="en"/>
              <a:t>Personajes</a:t>
            </a:r>
          </a:p>
        </p:txBody>
      </p:sp>
      <p:sp>
        <p:nvSpPr>
          <p:cNvPr name="Shape 108" id="108"/>
          <p:cNvSpPr txBox="1"/>
          <p:nvPr>
            <p:ph type="body" idx="1"/>
          </p:nvPr>
        </p:nvSpPr>
        <p:spPr>
          <a:xfrm>
            <a:off y="1155450" x="457200"/>
            <a:ext cy="4268399" cx="8229600"/>
          </a:xfrm>
          <a:prstGeom prst="rect">
            <a:avLst/>
          </a:prstGeom>
        </p:spPr>
        <p:txBody>
          <a:bodyPr bIns="91425" tIns="91425" lIns="91425" anchor="b" anchorCtr="0" rIns="91425">
            <a:spAutoFit/>
          </a:bodyPr>
          <a:lstStyle/>
          <a:p>
            <a:pPr indent="457200" rtl="0" lvl="0">
              <a:buNone/>
            </a:pPr>
            <a:r>
              <a:rPr lang="en" sz="2200">
                <a:solidFill>
                  <a:schemeClr val="lt1"/>
                </a:solidFill>
              </a:rPr>
              <a:t>El juego consta de 3 actores principales:</a:t>
            </a:r>
          </a:p>
          <a:p>
            <a:r>
              <a:t/>
            </a:r>
          </a:p>
          <a:p>
            <a:pPr indent="-368300" marL="914400" rtl="0" lvl="1">
              <a:buClr>
                <a:schemeClr val="lt1"/>
              </a:buClr>
              <a:buSzPct val="100000"/>
              <a:buFont typeface="Courier New"/>
              <a:buChar char="o"/>
            </a:pPr>
            <a:r>
              <a:rPr lang="en" sz="2200">
                <a:solidFill>
                  <a:schemeClr val="lt1"/>
                </a:solidFill>
              </a:rPr>
              <a:t>Protagonista: </a:t>
            </a:r>
          </a:p>
          <a:p>
            <a:r>
              <a:t/>
            </a:r>
          </a:p>
          <a:p>
            <a:r>
              <a:t/>
            </a:r>
          </a:p>
          <a:p>
            <a:pPr indent="-368300" marL="914400" rtl="0" lvl="1">
              <a:buClr>
                <a:schemeClr val="lt1"/>
              </a:buClr>
              <a:buSzPct val="100000"/>
              <a:buFont typeface="Courier New"/>
              <a:buChar char="o"/>
            </a:pPr>
            <a:r>
              <a:rPr lang="en" sz="2200">
                <a:solidFill>
                  <a:schemeClr val="lt1"/>
                </a:solidFill>
              </a:rPr>
              <a:t>Vicios:</a:t>
            </a:r>
          </a:p>
          <a:p>
            <a:r>
              <a:t/>
            </a:r>
          </a:p>
          <a:p>
            <a:r>
              <a:t/>
            </a:r>
          </a:p>
          <a:p>
            <a:pPr indent="-368300" marL="914400" rtl="0" lvl="1">
              <a:buClr>
                <a:schemeClr val="lt1"/>
              </a:buClr>
              <a:buSzPct val="100000"/>
              <a:buFont typeface="Courier New"/>
              <a:buChar char="o"/>
            </a:pPr>
            <a:r>
              <a:rPr lang="en" sz="2200">
                <a:solidFill>
                  <a:schemeClr val="lt1"/>
                </a:solidFill>
              </a:rPr>
              <a:t>Enemigos: </a:t>
            </a:r>
          </a:p>
        </p:txBody>
      </p:sp>
      <p:sp>
        <p:nvSpPr>
          <p:cNvPr name="Shape 109" id="109"/>
          <p:cNvSpPr/>
          <p:nvPr/>
        </p:nvSpPr>
        <p:spPr>
          <a:xfrm>
            <a:off y="2373113" x="4023249"/>
            <a:ext cy="1057995" cx="109750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name="Shape 110" id="110"/>
          <p:cNvSpPr/>
          <p:nvPr/>
        </p:nvSpPr>
        <p:spPr>
          <a:xfrm>
            <a:off y="3246693" x="5247165"/>
            <a:ext cy="1286374" cx="53762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name="Shape 111" id="111"/>
          <p:cNvSpPr/>
          <p:nvPr/>
        </p:nvSpPr>
        <p:spPr>
          <a:xfrm>
            <a:off y="3306963" x="6155241"/>
            <a:ext cy="1165834" cx="53443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</p:sp>
      <p:sp>
        <p:nvSpPr>
          <p:cNvPr name="Shape 112" id="112"/>
          <p:cNvSpPr/>
          <p:nvPr/>
        </p:nvSpPr>
        <p:spPr>
          <a:xfrm>
            <a:off y="3451275" x="3988813"/>
            <a:ext cy="877212" cx="103035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</p:sp>
      <p:sp>
        <p:nvSpPr>
          <p:cNvPr name="Shape 113" id="113"/>
          <p:cNvSpPr/>
          <p:nvPr/>
        </p:nvSpPr>
        <p:spPr>
          <a:xfrm>
            <a:off y="3431108" x="2704312"/>
            <a:ext cy="917544" cx="91201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</p:sp>
      <p:sp>
        <p:nvSpPr>
          <p:cNvPr name="Shape 114" id="114"/>
          <p:cNvSpPr/>
          <p:nvPr/>
        </p:nvSpPr>
        <p:spPr>
          <a:xfrm>
            <a:off y="4472798" x="3117257"/>
            <a:ext cy="1757620" cx="606116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</p:sp>
      <p:sp>
        <p:nvSpPr>
          <p:cNvPr name="Shape 115" id="115"/>
          <p:cNvSpPr/>
          <p:nvPr/>
        </p:nvSpPr>
        <p:spPr>
          <a:xfrm>
            <a:off y="4622758" x="5784788"/>
            <a:ext cy="1457698" cx="706474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</p:sp>
      <p:sp>
        <p:nvSpPr>
          <p:cNvPr name="Shape 116" id="116"/>
          <p:cNvSpPr/>
          <p:nvPr/>
        </p:nvSpPr>
        <p:spPr>
          <a:xfrm>
            <a:off y="4624561" x="4235555"/>
            <a:ext cy="1454093" cx="1164010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name="Shape 120" id="1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21" id="121"/>
          <p:cNvSpPr txBox="1"/>
          <p:nvPr>
            <p:ph type="title"/>
          </p:nvPr>
        </p:nvSpPr>
        <p:spPr>
          <a:xfrm rot="-303791">
            <a:off y="-19952" x="1177343"/>
            <a:ext cy="1142953" cx="8229612"/>
          </a:xfrm>
          <a:prstGeom prst="rect">
            <a:avLst/>
          </a:prstGeom>
        </p:spPr>
        <p:txBody>
          <a:bodyPr bIns="91425" tIns="91425" lIns="91425" anchor="ctr" anchorCtr="0" rIns="91425">
            <a:spAutoFit/>
          </a:bodyPr>
          <a:lstStyle/>
          <a:p>
            <a:pPr rtl="0" lvl="0">
              <a:buNone/>
            </a:pPr>
            <a:r>
              <a:rPr lang="en"/>
              <a:t>Explicación</a:t>
            </a:r>
          </a:p>
        </p:txBody>
      </p:sp>
      <p:sp>
        <p:nvSpPr>
          <p:cNvPr name="Shape 122" id="122"/>
          <p:cNvSpPr/>
          <p:nvPr/>
        </p:nvSpPr>
        <p:spPr>
          <a:xfrm>
            <a:off y="2381577" x="5113700"/>
            <a:ext cy="2160213" cx="215791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name="Shape 123" id="123"/>
          <p:cNvSpPr/>
          <p:nvPr/>
        </p:nvSpPr>
        <p:spPr>
          <a:xfrm rot="10800000">
            <a:off y="2241558" x="2106549"/>
            <a:ext cy="2192550" cx="219255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name="Shape 124" id="124"/>
          <p:cNvSpPr/>
          <p:nvPr/>
        </p:nvSpPr>
        <p:spPr>
          <a:xfrm>
            <a:off y="2399722" x="7011626"/>
            <a:ext cy="1876222" cx="185166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</p:sp>
      <p:sp>
        <p:nvSpPr>
          <p:cNvPr name="Shape 125" id="125"/>
          <p:cNvSpPr/>
          <p:nvPr/>
        </p:nvSpPr>
        <p:spPr>
          <a:xfrm>
            <a:off y="1818075" x="516768"/>
            <a:ext cy="4078611" cx="1708656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</p:sp>
      <p:sp>
        <p:nvSpPr>
          <p:cNvPr name="Shape 126" id="126"/>
          <p:cNvSpPr/>
          <p:nvPr/>
        </p:nvSpPr>
        <p:spPr>
          <a:xfrm>
            <a:off y="2167525" x="3075720"/>
            <a:ext cy="2878062" cx="2992559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name="Shape 130" id="1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31" id="131"/>
          <p:cNvSpPr txBox="1"/>
          <p:nvPr>
            <p:ph type="title"/>
          </p:nvPr>
        </p:nvSpPr>
        <p:spPr>
          <a:xfrm rot="-303791">
            <a:off y="-19952" x="1177343"/>
            <a:ext cy="1142953" cx="8229612"/>
          </a:xfrm>
          <a:prstGeom prst="rect">
            <a:avLst/>
          </a:prstGeom>
        </p:spPr>
        <p:txBody>
          <a:bodyPr bIns="91425" tIns="91425" lIns="91425" anchor="ctr" anchorCtr="0" rIns="91425">
            <a:spAutoFit/>
          </a:bodyPr>
          <a:lstStyle/>
          <a:p>
            <a:pPr>
              <a:buNone/>
            </a:pPr>
            <a:r>
              <a:rPr lang="en"/>
              <a:t>Herramienta</a:t>
            </a:r>
          </a:p>
        </p:txBody>
      </p:sp>
      <p:sp>
        <p:nvSpPr>
          <p:cNvPr name="Shape 132" id="132"/>
          <p:cNvSpPr/>
          <p:nvPr/>
        </p:nvSpPr>
        <p:spPr>
          <a:xfrm>
            <a:off y="1821600" x="4355625"/>
            <a:ext cy="4013006" cx="402350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name="Shape 133" id="133"/>
          <p:cNvSpPr txBox="1"/>
          <p:nvPr>
            <p:ph type="body" idx="1"/>
          </p:nvPr>
        </p:nvSpPr>
        <p:spPr>
          <a:xfrm>
            <a:off y="3044832" x="1142999"/>
            <a:ext cy="709199" cx="2762699"/>
          </a:xfrm>
          <a:prstGeom prst="rect">
            <a:avLst/>
          </a:prstGeom>
          <a:ln w="9525" cap="flat">
            <a:solidFill>
              <a:schemeClr val="lt1"/>
            </a:solidFill>
            <a:prstDash val="solid"/>
            <a:round/>
            <a:headEnd len="med" type="none" w="med"/>
            <a:tailEnd len="med" type="none" w="med"/>
          </a:ln>
        </p:spPr>
        <p:txBody>
          <a:bodyPr bIns="91425" tIns="91425" lIns="91425" anchor="t" anchorCtr="0" rIns="91425">
            <a:spAutoFit/>
          </a:bodyPr>
          <a:lstStyle/>
          <a:p>
            <a:pPr indent="-381000" algn="ctr" marL="457200" rtl="0" lvl="0">
              <a:buClr>
                <a:schemeClr val="lt2"/>
              </a:buClr>
              <a:buSzPct val="133333"/>
              <a:buFont typeface="Arial"/>
              <a:buChar char="•"/>
            </a:pPr>
            <a:r>
              <a:rPr lang="en">
                <a:solidFill>
                  <a:schemeClr val="lt1"/>
                </a:solidFill>
              </a:rPr>
              <a:t>Construct 2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name="Shape 137" id="1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name="Shape 138" id="138"/>
          <p:cNvSpPr txBox="1"/>
          <p:nvPr>
            <p:ph type="title"/>
          </p:nvPr>
        </p:nvSpPr>
        <p:spPr>
          <a:xfrm rot="-303791">
            <a:off y="-19952" x="1177343"/>
            <a:ext cy="1142953" cx="8229612"/>
          </a:xfrm>
          <a:prstGeom prst="rect">
            <a:avLst/>
          </a:prstGeom>
        </p:spPr>
        <p:txBody>
          <a:bodyPr bIns="91425" tIns="91425" lIns="91425" anchor="ctr" anchorCtr="0" rIns="91425">
            <a:spAutoFit/>
          </a:bodyPr>
          <a:lstStyle/>
          <a:p>
            <a:pPr>
              <a:buNone/>
            </a:pPr>
            <a:r>
              <a:rPr lang="en"/>
              <a:t>Herramienta</a:t>
            </a:r>
          </a:p>
        </p:txBody>
      </p:sp>
      <p:sp>
        <p:nvSpPr>
          <p:cNvPr name="Shape 139" id="139"/>
          <p:cNvSpPr/>
          <p:nvPr/>
        </p:nvSpPr>
        <p:spPr>
          <a:xfrm>
            <a:off y="1410099" x="1687102"/>
            <a:ext cy="4666036" cx="576979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scaled="1" ang="16200000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scaled="0" ang="1620000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dist="20000" blurRad="4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dist="23000" blurRad="40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dist="23000" blurRad="40000">
              <a:srgbClr val="000000">
                <a:alpha val="35000"/>
              </a:srgbClr>
            </a:outerShdw>
          </a:effectLst>
          <a:scene3d>
            <a:camera prst="orthographicFront">
              <a:rot rev="0" lat="0" lon="0"/>
            </a:camera>
            <a:lightRig rig="threePt" dir="t">
              <a:rot rev="1200000" lat="0" lon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t="-80000" r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t="50000" r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scaled="1" ang="16200000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scaled="0" ang="1620000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dist="20000" blurRad="4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dist="23000" blurRad="40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dist="23000" blurRad="40000">
              <a:srgbClr val="000000">
                <a:alpha val="35000"/>
              </a:srgbClr>
            </a:outerShdw>
          </a:effectLst>
          <a:scene3d>
            <a:camera prst="orthographicFront">
              <a:rot rev="0" lat="0" lon="0"/>
            </a:camera>
            <a:lightRig rig="threePt" dir="t">
              <a:rot rev="1200000" lat="0" lon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t="-80000" r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t="50000" r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Custom 432">
      <a:dk1>
        <a:srgbClr val="CA0001"/>
      </a:dk1>
      <a:lt1>
        <a:srgbClr val="ECE47C"/>
      </a:lt1>
      <a:dk2>
        <a:srgbClr val="000000"/>
      </a:dk2>
      <a:lt2>
        <a:srgbClr val="FFFFFF"/>
      </a:lt2>
      <a:accent1>
        <a:srgbClr val="E26F01"/>
      </a:accent1>
      <a:accent2>
        <a:srgbClr val="723C75"/>
      </a:accent2>
      <a:accent3>
        <a:srgbClr val="69B19F"/>
      </a:accent3>
      <a:accent4>
        <a:srgbClr val="BC5828"/>
      </a:accent4>
      <a:accent5>
        <a:srgbClr val="800000"/>
      </a:accent5>
      <a:accent6>
        <a:srgbClr val="333333"/>
      </a:accent6>
      <a:hlink>
        <a:srgbClr val="ECE47C"/>
      </a:hlink>
      <a:folHlink>
        <a:srgbClr val="FF51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scaled="1" ang="16200000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scaled="0" ang="1620000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dist="20000" blurRad="4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dist="23000" blurRad="40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dist="23000" blurRad="40000">
              <a:srgbClr val="000000">
                <a:alpha val="35000"/>
              </a:srgbClr>
            </a:outerShdw>
          </a:effectLst>
          <a:scene3d>
            <a:camera prst="orthographicFront">
              <a:rot rev="0" lat="0" lon="0"/>
            </a:camera>
            <a:lightRig rig="threePt" dir="t">
              <a:rot rev="1200000" lat="0" lon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t="-80000" r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t="50000" r="50000"/>
          </a:path>
        </a:gradFill>
      </a:bgFillStyleLst>
    </a:fmtScheme>
  </a:themeElements>
</a:theme>
</file>